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8.xml" ContentType="application/vnd.openxmlformats-officedocument.presentationml.tags+xml"/>
  <Override PartName="/ppt/notesSlides/notesSlide35.xml" ContentType="application/vnd.openxmlformats-officedocument.presentationml.notesSlide+xml"/>
  <Override PartName="/ppt/tags/tag19.xml" ContentType="application/vnd.openxmlformats-officedocument.presentationml.tags+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13" r:id="rId4"/>
  </p:sldMasterIdLst>
  <p:notesMasterIdLst>
    <p:notesMasterId r:id="rId93"/>
  </p:notesMasterIdLst>
  <p:handoutMasterIdLst>
    <p:handoutMasterId r:id="rId94"/>
  </p:handoutMasterIdLst>
  <p:sldIdLst>
    <p:sldId id="256" r:id="rId5"/>
    <p:sldId id="271" r:id="rId6"/>
    <p:sldId id="400" r:id="rId7"/>
    <p:sldId id="401" r:id="rId8"/>
    <p:sldId id="258" r:id="rId9"/>
    <p:sldId id="259" r:id="rId10"/>
    <p:sldId id="282" r:id="rId11"/>
    <p:sldId id="293" r:id="rId12"/>
    <p:sldId id="294" r:id="rId13"/>
    <p:sldId id="292" r:id="rId14"/>
    <p:sldId id="283" r:id="rId15"/>
    <p:sldId id="284" r:id="rId16"/>
    <p:sldId id="285" r:id="rId17"/>
    <p:sldId id="295" r:id="rId18"/>
    <p:sldId id="290" r:id="rId19"/>
    <p:sldId id="291" r:id="rId20"/>
    <p:sldId id="289" r:id="rId21"/>
    <p:sldId id="286" r:id="rId22"/>
    <p:sldId id="287" r:id="rId23"/>
    <p:sldId id="288" r:id="rId24"/>
    <p:sldId id="260" r:id="rId25"/>
    <p:sldId id="312" r:id="rId26"/>
    <p:sldId id="310" r:id="rId27"/>
    <p:sldId id="297" r:id="rId28"/>
    <p:sldId id="277" r:id="rId29"/>
    <p:sldId id="298" r:id="rId30"/>
    <p:sldId id="300" r:id="rId31"/>
    <p:sldId id="301" r:id="rId32"/>
    <p:sldId id="313" r:id="rId33"/>
    <p:sldId id="314" r:id="rId34"/>
    <p:sldId id="304" r:id="rId35"/>
    <p:sldId id="273" r:id="rId36"/>
    <p:sldId id="317" r:id="rId37"/>
    <p:sldId id="302" r:id="rId38"/>
    <p:sldId id="403" r:id="rId39"/>
    <p:sldId id="315" r:id="rId40"/>
    <p:sldId id="316" r:id="rId41"/>
    <p:sldId id="319" r:id="rId42"/>
    <p:sldId id="324" r:id="rId43"/>
    <p:sldId id="325" r:id="rId44"/>
    <p:sldId id="326" r:id="rId45"/>
    <p:sldId id="320" r:id="rId46"/>
    <p:sldId id="422" r:id="rId47"/>
    <p:sldId id="408" r:id="rId48"/>
    <p:sldId id="268" r:id="rId49"/>
    <p:sldId id="440" r:id="rId50"/>
    <p:sldId id="327" r:id="rId51"/>
    <p:sldId id="328" r:id="rId52"/>
    <p:sldId id="329" r:id="rId53"/>
    <p:sldId id="336" r:id="rId54"/>
    <p:sldId id="399" r:id="rId55"/>
    <p:sldId id="439" r:id="rId56"/>
    <p:sldId id="263" r:id="rId57"/>
    <p:sldId id="416" r:id="rId58"/>
    <p:sldId id="442" r:id="rId59"/>
    <p:sldId id="445" r:id="rId60"/>
    <p:sldId id="417" r:id="rId61"/>
    <p:sldId id="421" r:id="rId62"/>
    <p:sldId id="441" r:id="rId63"/>
    <p:sldId id="437" r:id="rId64"/>
    <p:sldId id="423" r:id="rId65"/>
    <p:sldId id="424" r:id="rId66"/>
    <p:sldId id="425" r:id="rId67"/>
    <p:sldId id="428" r:id="rId68"/>
    <p:sldId id="427" r:id="rId69"/>
    <p:sldId id="429" r:id="rId70"/>
    <p:sldId id="432" r:id="rId71"/>
    <p:sldId id="433" r:id="rId72"/>
    <p:sldId id="426" r:id="rId73"/>
    <p:sldId id="430" r:id="rId74"/>
    <p:sldId id="434" r:id="rId75"/>
    <p:sldId id="436" r:id="rId76"/>
    <p:sldId id="435" r:id="rId77"/>
    <p:sldId id="431" r:id="rId78"/>
    <p:sldId id="438" r:id="rId79"/>
    <p:sldId id="444" r:id="rId80"/>
    <p:sldId id="443" r:id="rId81"/>
    <p:sldId id="639" r:id="rId82"/>
    <p:sldId id="640" r:id="rId83"/>
    <p:sldId id="446" r:id="rId84"/>
    <p:sldId id="447" r:id="rId85"/>
    <p:sldId id="448" r:id="rId86"/>
    <p:sldId id="449" r:id="rId87"/>
    <p:sldId id="450" r:id="rId88"/>
    <p:sldId id="451" r:id="rId89"/>
    <p:sldId id="620" r:id="rId90"/>
    <p:sldId id="638" r:id="rId91"/>
    <p:sldId id="641" r:id="rId92"/>
  </p:sldIdLst>
  <p:sldSz cx="13442950" cy="7561263"/>
  <p:notesSz cx="6858000" cy="9144000"/>
  <p:embeddedFontLst>
    <p:embeddedFont>
      <p:font typeface="Calibri" panose="020F0502020204030204" pitchFamily="34" charset="0"/>
      <p:regular r:id="rId95"/>
      <p:bold r:id="rId96"/>
      <p:italic r:id="rId97"/>
      <p:boldItalic r:id="rId98"/>
    </p:embeddedFont>
  </p:embeddedFontLst>
  <p:custDataLst>
    <p:tags r:id="rId99"/>
  </p:custDataLst>
  <p:defaultTextStyle>
    <a:defPPr>
      <a:defRPr lang="de-CH"/>
    </a:defPPr>
    <a:lvl1pPr algn="r" rtl="0" fontAlgn="base">
      <a:spcBef>
        <a:spcPct val="0"/>
      </a:spcBef>
      <a:spcAft>
        <a:spcPct val="0"/>
      </a:spcAft>
      <a:defRPr sz="2100" kern="1200">
        <a:solidFill>
          <a:schemeClr val="tx1"/>
        </a:solidFill>
        <a:latin typeface="Arial" charset="0"/>
        <a:ea typeface="+mn-ea"/>
        <a:cs typeface="+mn-cs"/>
      </a:defRPr>
    </a:lvl1pPr>
    <a:lvl2pPr marL="457200" algn="r" rtl="0" fontAlgn="base">
      <a:spcBef>
        <a:spcPct val="0"/>
      </a:spcBef>
      <a:spcAft>
        <a:spcPct val="0"/>
      </a:spcAft>
      <a:defRPr sz="2100" kern="1200">
        <a:solidFill>
          <a:schemeClr val="tx1"/>
        </a:solidFill>
        <a:latin typeface="Arial" charset="0"/>
        <a:ea typeface="+mn-ea"/>
        <a:cs typeface="+mn-cs"/>
      </a:defRPr>
    </a:lvl2pPr>
    <a:lvl3pPr marL="914400" algn="r" rtl="0" fontAlgn="base">
      <a:spcBef>
        <a:spcPct val="0"/>
      </a:spcBef>
      <a:spcAft>
        <a:spcPct val="0"/>
      </a:spcAft>
      <a:defRPr sz="2100" kern="1200">
        <a:solidFill>
          <a:schemeClr val="tx1"/>
        </a:solidFill>
        <a:latin typeface="Arial" charset="0"/>
        <a:ea typeface="+mn-ea"/>
        <a:cs typeface="+mn-cs"/>
      </a:defRPr>
    </a:lvl3pPr>
    <a:lvl4pPr marL="1371600" algn="r" rtl="0" fontAlgn="base">
      <a:spcBef>
        <a:spcPct val="0"/>
      </a:spcBef>
      <a:spcAft>
        <a:spcPct val="0"/>
      </a:spcAft>
      <a:defRPr sz="2100" kern="1200">
        <a:solidFill>
          <a:schemeClr val="tx1"/>
        </a:solidFill>
        <a:latin typeface="Arial" charset="0"/>
        <a:ea typeface="+mn-ea"/>
        <a:cs typeface="+mn-cs"/>
      </a:defRPr>
    </a:lvl4pPr>
    <a:lvl5pPr marL="1828800" algn="r" rtl="0" fontAlgn="base">
      <a:spcBef>
        <a:spcPct val="0"/>
      </a:spcBef>
      <a:spcAft>
        <a:spcPct val="0"/>
      </a:spcAft>
      <a:defRPr sz="2100" kern="1200">
        <a:solidFill>
          <a:schemeClr val="tx1"/>
        </a:solidFill>
        <a:latin typeface="Arial" charset="0"/>
        <a:ea typeface="+mn-ea"/>
        <a:cs typeface="+mn-cs"/>
      </a:defRPr>
    </a:lvl5pPr>
    <a:lvl6pPr marL="2286000" algn="l" defTabSz="914400" rtl="0" eaLnBrk="1" latinLnBrk="0" hangingPunct="1">
      <a:defRPr sz="2100" kern="1200">
        <a:solidFill>
          <a:schemeClr val="tx1"/>
        </a:solidFill>
        <a:latin typeface="Arial" charset="0"/>
        <a:ea typeface="+mn-ea"/>
        <a:cs typeface="+mn-cs"/>
      </a:defRPr>
    </a:lvl6pPr>
    <a:lvl7pPr marL="2743200" algn="l" defTabSz="914400" rtl="0" eaLnBrk="1" latinLnBrk="0" hangingPunct="1">
      <a:defRPr sz="2100" kern="1200">
        <a:solidFill>
          <a:schemeClr val="tx1"/>
        </a:solidFill>
        <a:latin typeface="Arial" charset="0"/>
        <a:ea typeface="+mn-ea"/>
        <a:cs typeface="+mn-cs"/>
      </a:defRPr>
    </a:lvl7pPr>
    <a:lvl8pPr marL="3200400" algn="l" defTabSz="914400" rtl="0" eaLnBrk="1" latinLnBrk="0" hangingPunct="1">
      <a:defRPr sz="2100" kern="1200">
        <a:solidFill>
          <a:schemeClr val="tx1"/>
        </a:solidFill>
        <a:latin typeface="Arial" charset="0"/>
        <a:ea typeface="+mn-ea"/>
        <a:cs typeface="+mn-cs"/>
      </a:defRPr>
    </a:lvl8pPr>
    <a:lvl9pPr marL="3657600" algn="l" defTabSz="914400" rtl="0" eaLnBrk="1" latinLnBrk="0" hangingPunct="1">
      <a:defRPr sz="21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423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ullmann, Matthias" initials="CM" lastIdx="1" clrIdx="0">
    <p:extLst>
      <p:ext uri="{19B8F6BF-5375-455C-9EA6-DF929625EA0E}">
        <p15:presenceInfo xmlns:p15="http://schemas.microsoft.com/office/powerpoint/2012/main" userId="S::matthias.cullmann@baloise.com::bb3990f6-40c5-4190-be75-ed93c34a882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0037"/>
    <a:srgbClr val="0034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1CA9BF-F910-4711-A840-BC23A2A2DB62}" v="18" dt="2021-04-20T14:51:29.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069" autoAdjust="0"/>
  </p:normalViewPr>
  <p:slideViewPr>
    <p:cSldViewPr snapToGrid="0">
      <p:cViewPr varScale="1">
        <p:scale>
          <a:sx n="68" d="100"/>
          <a:sy n="68" d="100"/>
        </p:scale>
        <p:origin x="834" y="66"/>
      </p:cViewPr>
      <p:guideLst>
        <p:guide orient="horz" pos="2381"/>
        <p:guide pos="423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font" Target="fonts/font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commentAuthors" Target="commentAuthors.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98"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99" Type="http://schemas.openxmlformats.org/officeDocument/2006/relationships/tags" Target="tags/tag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3.fntdata"/><Relationship Id="rId10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hyperlink" Target="https://de.wikipedia.org/wiki/Project_Management_Body_of_Knowledge" TargetMode="External"/><Relationship Id="rId3" Type="http://schemas.openxmlformats.org/officeDocument/2006/relationships/hyperlink" Target="https://en.wikipedia.org/wiki/V-Model_(software_development)" TargetMode="External"/><Relationship Id="rId7" Type="http://schemas.openxmlformats.org/officeDocument/2006/relationships/hyperlink" Target="https://de.wikipedia.org/wiki/PRINCE2" TargetMode="External"/><Relationship Id="rId12" Type="http://schemas.openxmlformats.org/officeDocument/2006/relationships/hyperlink" Target="https://en.wikipedia.org/wiki/Linux_kernel" TargetMode="External"/><Relationship Id="rId2" Type="http://schemas.openxmlformats.org/officeDocument/2006/relationships/hyperlink" Target="https://de.wikipedia.org/wiki/Vom_Mythos_des_Mann-Monats" TargetMode="External"/><Relationship Id="rId1" Type="http://schemas.openxmlformats.org/officeDocument/2006/relationships/hyperlink" Target="https://doi.org/10.1109%2Fc-m.1975.218953" TargetMode="External"/><Relationship Id="rId6" Type="http://schemas.openxmlformats.org/officeDocument/2006/relationships/hyperlink" Target="https://en.wikipedia.org/wiki/Scrum_(software_development)" TargetMode="External"/><Relationship Id="rId11" Type="http://schemas.openxmlformats.org/officeDocument/2006/relationships/hyperlink" Target="https://en.wikipedia.org/wiki/The_Cathedral_and_the_Bazaar" TargetMode="External"/><Relationship Id="rId5" Type="http://schemas.openxmlformats.org/officeDocument/2006/relationships/hyperlink" Target="http://agilemanifesto.org/" TargetMode="External"/><Relationship Id="rId10" Type="http://schemas.openxmlformats.org/officeDocument/2006/relationships/hyperlink" Target="https://www.oreilly.com/library/view/extreme-programming-explained/0201616416/" TargetMode="External"/><Relationship Id="rId4" Type="http://schemas.openxmlformats.org/officeDocument/2006/relationships/hyperlink" Target="https://en.wikipedia.org/wiki/Design_Patterns" TargetMode="External"/><Relationship Id="rId9" Type="http://schemas.openxmlformats.org/officeDocument/2006/relationships/hyperlink" Target="https://de.wikipedia.org/wiki/Wasserfallmodell"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de.wikipedia.org/wiki/Project_Management_Body_of_Knowledge" TargetMode="External"/><Relationship Id="rId3" Type="http://schemas.openxmlformats.org/officeDocument/2006/relationships/hyperlink" Target="https://de.wikipedia.org/wiki/Vom_Mythos_des_Mann-Monats" TargetMode="External"/><Relationship Id="rId7" Type="http://schemas.openxmlformats.org/officeDocument/2006/relationships/hyperlink" Target="https://de.wikipedia.org/wiki/PRINCE2" TargetMode="External"/><Relationship Id="rId12" Type="http://schemas.openxmlformats.org/officeDocument/2006/relationships/hyperlink" Target="https://en.wikipedia.org/wiki/Scrum_(software_development)" TargetMode="External"/><Relationship Id="rId2" Type="http://schemas.openxmlformats.org/officeDocument/2006/relationships/hyperlink" Target="https://doi.org/10.1109%2Fc-m.1975.218953" TargetMode="External"/><Relationship Id="rId1" Type="http://schemas.openxmlformats.org/officeDocument/2006/relationships/hyperlink" Target="https://de.wikipedia.org/wiki/Wasserfallmodell" TargetMode="External"/><Relationship Id="rId6" Type="http://schemas.openxmlformats.org/officeDocument/2006/relationships/hyperlink" Target="https://en.wikipedia.org/wiki/Design_Patterns" TargetMode="External"/><Relationship Id="rId11" Type="http://schemas.openxmlformats.org/officeDocument/2006/relationships/hyperlink" Target="http://agilemanifesto.org/" TargetMode="External"/><Relationship Id="rId5" Type="http://schemas.openxmlformats.org/officeDocument/2006/relationships/hyperlink" Target="https://en.wikipedia.org/wiki/Linux_kernel" TargetMode="External"/><Relationship Id="rId10" Type="http://schemas.openxmlformats.org/officeDocument/2006/relationships/hyperlink" Target="https://www.oreilly.com/library/view/extreme-programming-explained/0201616416/" TargetMode="External"/><Relationship Id="rId4" Type="http://schemas.openxmlformats.org/officeDocument/2006/relationships/hyperlink" Target="https://en.wikipedia.org/wiki/V-Model_(software_development)" TargetMode="External"/><Relationship Id="rId9" Type="http://schemas.openxmlformats.org/officeDocument/2006/relationships/hyperlink" Target="https://en.wikipedia.org/wiki/The_Cathedral_and_the_Bazaar"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549DC-7BB3-4BC3-801E-83B73E9237BA}"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GB"/>
        </a:p>
      </dgm:t>
    </dgm:pt>
    <dgm:pt modelId="{08ADE75A-B038-4C07-BFFF-F667E3E40185}">
      <dgm:prSet phldrT="[Text]" custT="1"/>
      <dgm:spPr/>
      <dgm:t>
        <a:bodyPr/>
        <a:lstStyle/>
        <a:p>
          <a:r>
            <a:rPr lang="de-CH" sz="1600"/>
            <a:t>1975 - </a:t>
          </a:r>
          <a:r>
            <a:rPr lang="de-CH" sz="1600">
              <a:hlinkClick xmlns:r="http://schemas.openxmlformats.org/officeDocument/2006/relationships" r:id="rId1"/>
            </a:rPr>
            <a:t>Software Factory</a:t>
          </a:r>
          <a:r>
            <a:rPr lang="de-CH" sz="1600"/>
            <a:t> &amp; </a:t>
          </a:r>
          <a:r>
            <a:rPr lang="de-CH" sz="1600">
              <a:hlinkClick xmlns:r="http://schemas.openxmlformats.org/officeDocument/2006/relationships" r:id="rId2"/>
            </a:rPr>
            <a:t>The </a:t>
          </a:r>
          <a:r>
            <a:rPr lang="de-CH" sz="1600" err="1">
              <a:hlinkClick xmlns:r="http://schemas.openxmlformats.org/officeDocument/2006/relationships" r:id="rId2"/>
            </a:rPr>
            <a:t>Mythical</a:t>
          </a:r>
          <a:r>
            <a:rPr lang="de-CH" sz="1600">
              <a:hlinkClick xmlns:r="http://schemas.openxmlformats.org/officeDocument/2006/relationships" r:id="rId2"/>
            </a:rPr>
            <a:t> Man </a:t>
          </a:r>
          <a:r>
            <a:rPr lang="de-CH" sz="1600" err="1">
              <a:hlinkClick xmlns:r="http://schemas.openxmlformats.org/officeDocument/2006/relationships" r:id="rId2"/>
            </a:rPr>
            <a:t>Month</a:t>
          </a:r>
          <a:endParaRPr lang="en-GB" sz="1600"/>
        </a:p>
      </dgm:t>
    </dgm:pt>
    <dgm:pt modelId="{CDD4947C-9905-4CA3-AE5B-E4F4902E37E7}" type="parTrans" cxnId="{87099EDC-548E-4263-A6F3-D9DF64260E78}">
      <dgm:prSet/>
      <dgm:spPr/>
      <dgm:t>
        <a:bodyPr/>
        <a:lstStyle/>
        <a:p>
          <a:endParaRPr lang="en-GB"/>
        </a:p>
      </dgm:t>
    </dgm:pt>
    <dgm:pt modelId="{9F39949C-E010-4777-ABF2-74D1FAA6A3BD}" type="sibTrans" cxnId="{87099EDC-548E-4263-A6F3-D9DF64260E78}">
      <dgm:prSet/>
      <dgm:spPr/>
      <dgm:t>
        <a:bodyPr/>
        <a:lstStyle/>
        <a:p>
          <a:endParaRPr lang="en-GB"/>
        </a:p>
      </dgm:t>
    </dgm:pt>
    <dgm:pt modelId="{C495A83F-90F8-4F99-AE83-343D03ED97BE}">
      <dgm:prSet phldrT="[Text]" custT="1"/>
      <dgm:spPr/>
      <dgm:t>
        <a:bodyPr/>
        <a:lstStyle/>
        <a:p>
          <a:r>
            <a:rPr lang="de-CH" sz="1600"/>
            <a:t>90s – </a:t>
          </a:r>
          <a:r>
            <a:rPr lang="de-CH" sz="1600">
              <a:hlinkClick xmlns:r="http://schemas.openxmlformats.org/officeDocument/2006/relationships" r:id="rId3"/>
            </a:rPr>
            <a:t>V-Model</a:t>
          </a:r>
          <a:endParaRPr lang="en-GB" sz="1600"/>
        </a:p>
      </dgm:t>
    </dgm:pt>
    <dgm:pt modelId="{DA4CB281-B510-41DD-999A-038F5F86C9BC}" type="parTrans" cxnId="{65048593-F339-4810-9333-4F2CFDC91C8D}">
      <dgm:prSet/>
      <dgm:spPr/>
      <dgm:t>
        <a:bodyPr/>
        <a:lstStyle/>
        <a:p>
          <a:endParaRPr lang="en-GB"/>
        </a:p>
      </dgm:t>
    </dgm:pt>
    <dgm:pt modelId="{84CFBD4E-8483-4FA1-B0DB-3DF5E01DEC85}" type="sibTrans" cxnId="{65048593-F339-4810-9333-4F2CFDC91C8D}">
      <dgm:prSet/>
      <dgm:spPr/>
      <dgm:t>
        <a:bodyPr/>
        <a:lstStyle/>
        <a:p>
          <a:endParaRPr lang="en-GB"/>
        </a:p>
      </dgm:t>
    </dgm:pt>
    <dgm:pt modelId="{DB16E555-F09C-4E34-86AA-E761327A082A}">
      <dgm:prSet phldrT="[Text]" custT="1"/>
      <dgm:spPr/>
      <dgm:t>
        <a:bodyPr/>
        <a:lstStyle/>
        <a:p>
          <a:r>
            <a:rPr lang="de-CH" sz="1600"/>
            <a:t>1994 – </a:t>
          </a:r>
          <a:r>
            <a:rPr lang="de-CH" sz="1600">
              <a:hlinkClick xmlns:r="http://schemas.openxmlformats.org/officeDocument/2006/relationships" r:id="rId4"/>
            </a:rPr>
            <a:t>Design Patterns</a:t>
          </a:r>
          <a:endParaRPr lang="en-GB" sz="1600"/>
        </a:p>
      </dgm:t>
    </dgm:pt>
    <dgm:pt modelId="{40174AE9-4F3B-4A44-ABD1-1FDDB0C27801}" type="parTrans" cxnId="{8EDF0005-50BC-46DD-9816-7A6EEC53B8B6}">
      <dgm:prSet/>
      <dgm:spPr/>
      <dgm:t>
        <a:bodyPr/>
        <a:lstStyle/>
        <a:p>
          <a:endParaRPr lang="en-GB"/>
        </a:p>
      </dgm:t>
    </dgm:pt>
    <dgm:pt modelId="{914082B2-7A3C-4DF3-93FC-3F8743D45369}" type="sibTrans" cxnId="{8EDF0005-50BC-46DD-9816-7A6EEC53B8B6}">
      <dgm:prSet/>
      <dgm:spPr/>
      <dgm:t>
        <a:bodyPr/>
        <a:lstStyle/>
        <a:p>
          <a:endParaRPr lang="en-GB"/>
        </a:p>
      </dgm:t>
    </dgm:pt>
    <dgm:pt modelId="{C2A0DA02-1DD7-4765-B785-96C7444394EA}">
      <dgm:prSet phldrT="[Text]" custT="1"/>
      <dgm:spPr/>
      <dgm:t>
        <a:bodyPr/>
        <a:lstStyle/>
        <a:p>
          <a:r>
            <a:rPr lang="de-CH" sz="1600"/>
            <a:t>2001 – </a:t>
          </a:r>
          <a:r>
            <a:rPr lang="de-CH" sz="1600">
              <a:hlinkClick xmlns:r="http://schemas.openxmlformats.org/officeDocument/2006/relationships" r:id="rId5"/>
            </a:rPr>
            <a:t>Agile </a:t>
          </a:r>
          <a:r>
            <a:rPr lang="de-CH" sz="1600" err="1">
              <a:hlinkClick xmlns:r="http://schemas.openxmlformats.org/officeDocument/2006/relationships" r:id="rId5"/>
            </a:rPr>
            <a:t>Manifesto</a:t>
          </a:r>
          <a:endParaRPr lang="en-GB" sz="1600"/>
        </a:p>
      </dgm:t>
    </dgm:pt>
    <dgm:pt modelId="{615DDEF8-FF62-40B9-BE94-EA3FBC2BF38D}" type="parTrans" cxnId="{B3B73491-C88C-4589-9A5B-66D53E0DD2B9}">
      <dgm:prSet/>
      <dgm:spPr/>
      <dgm:t>
        <a:bodyPr/>
        <a:lstStyle/>
        <a:p>
          <a:endParaRPr lang="en-GB"/>
        </a:p>
      </dgm:t>
    </dgm:pt>
    <dgm:pt modelId="{0ECF1CD3-E72A-4175-94DF-42BBE8B0855B}" type="sibTrans" cxnId="{B3B73491-C88C-4589-9A5B-66D53E0DD2B9}">
      <dgm:prSet/>
      <dgm:spPr/>
      <dgm:t>
        <a:bodyPr/>
        <a:lstStyle/>
        <a:p>
          <a:endParaRPr lang="en-GB"/>
        </a:p>
      </dgm:t>
    </dgm:pt>
    <dgm:pt modelId="{93DB0828-365D-408B-BCCA-F96E74E33D48}">
      <dgm:prSet phldrT="[Text]" custT="1"/>
      <dgm:spPr/>
      <dgm:t>
        <a:bodyPr/>
        <a:lstStyle/>
        <a:p>
          <a:r>
            <a:rPr lang="de-CH" sz="1600"/>
            <a:t>2002 - </a:t>
          </a:r>
          <a:r>
            <a:rPr lang="de-CH" sz="1600" err="1">
              <a:hlinkClick xmlns:r="http://schemas.openxmlformats.org/officeDocument/2006/relationships" r:id="rId6"/>
            </a:rPr>
            <a:t>Scrum</a:t>
          </a:r>
          <a:endParaRPr lang="en-GB" sz="1600"/>
        </a:p>
      </dgm:t>
    </dgm:pt>
    <dgm:pt modelId="{645ACDF3-DD80-4D5C-9F8F-4FE5E65DDAB2}" type="parTrans" cxnId="{4EAC595B-886D-42FC-9599-F16421262DC1}">
      <dgm:prSet/>
      <dgm:spPr/>
      <dgm:t>
        <a:bodyPr/>
        <a:lstStyle/>
        <a:p>
          <a:endParaRPr lang="en-GB"/>
        </a:p>
      </dgm:t>
    </dgm:pt>
    <dgm:pt modelId="{0FB26111-41E0-46AF-9641-746E6BE73A1B}" type="sibTrans" cxnId="{4EAC595B-886D-42FC-9599-F16421262DC1}">
      <dgm:prSet/>
      <dgm:spPr/>
      <dgm:t>
        <a:bodyPr/>
        <a:lstStyle/>
        <a:p>
          <a:endParaRPr lang="en-GB"/>
        </a:p>
      </dgm:t>
    </dgm:pt>
    <dgm:pt modelId="{233004E2-E18E-4DA1-A5B4-B1A8BE96FE75}">
      <dgm:prSet phldrT="[Text]" custT="1"/>
      <dgm:spPr/>
      <dgm:t>
        <a:bodyPr/>
        <a:lstStyle/>
        <a:p>
          <a:r>
            <a:rPr lang="de-CH" sz="1600"/>
            <a:t>1996 – </a:t>
          </a:r>
          <a:r>
            <a:rPr lang="de-CH" sz="1600">
              <a:hlinkClick xmlns:r="http://schemas.openxmlformats.org/officeDocument/2006/relationships" r:id="rId7"/>
            </a:rPr>
            <a:t>Prince2 </a:t>
          </a:r>
          <a:r>
            <a:rPr lang="de-CH" sz="1600"/>
            <a:t>&amp; </a:t>
          </a:r>
          <a:r>
            <a:rPr lang="de-CH" sz="1600" err="1">
              <a:hlinkClick xmlns:r="http://schemas.openxmlformats.org/officeDocument/2006/relationships" r:id="rId8"/>
            </a:rPr>
            <a:t>PMBoK</a:t>
          </a:r>
          <a:endParaRPr lang="en-GB" sz="1600"/>
        </a:p>
      </dgm:t>
    </dgm:pt>
    <dgm:pt modelId="{FD68C44F-B813-4E10-AD0A-DFADE92DD42F}" type="parTrans" cxnId="{57D980E0-7177-47A8-A8A1-B867F5D9FF82}">
      <dgm:prSet/>
      <dgm:spPr/>
      <dgm:t>
        <a:bodyPr/>
        <a:lstStyle/>
        <a:p>
          <a:endParaRPr lang="en-GB"/>
        </a:p>
      </dgm:t>
    </dgm:pt>
    <dgm:pt modelId="{ECB94077-9C30-4CD1-A242-AA48AC584477}" type="sibTrans" cxnId="{57D980E0-7177-47A8-A8A1-B867F5D9FF82}">
      <dgm:prSet/>
      <dgm:spPr/>
      <dgm:t>
        <a:bodyPr/>
        <a:lstStyle/>
        <a:p>
          <a:endParaRPr lang="en-GB"/>
        </a:p>
      </dgm:t>
    </dgm:pt>
    <dgm:pt modelId="{8E58FA2A-891B-43D4-BA20-3802117DB677}">
      <dgm:prSet phldrT="[Text]" custT="1"/>
      <dgm:spPr/>
      <dgm:t>
        <a:bodyPr/>
        <a:lstStyle/>
        <a:p>
          <a:r>
            <a:rPr lang="de-CH" sz="1600"/>
            <a:t>70s - </a:t>
          </a:r>
          <a:r>
            <a:rPr lang="de-CH" sz="1600">
              <a:hlinkClick xmlns:r="http://schemas.openxmlformats.org/officeDocument/2006/relationships" r:id="rId9"/>
            </a:rPr>
            <a:t>Wasserfallmodell</a:t>
          </a:r>
          <a:endParaRPr lang="en-GB" sz="1600"/>
        </a:p>
      </dgm:t>
    </dgm:pt>
    <dgm:pt modelId="{84BC24C8-AB38-4FAB-9AB3-A6629F2E110A}" type="parTrans" cxnId="{3E622E95-BC39-45F1-90F2-232F5F95F96B}">
      <dgm:prSet/>
      <dgm:spPr/>
      <dgm:t>
        <a:bodyPr/>
        <a:lstStyle/>
        <a:p>
          <a:endParaRPr lang="en-GB"/>
        </a:p>
      </dgm:t>
    </dgm:pt>
    <dgm:pt modelId="{8B8D23E8-CBF9-4385-83E8-5EC567AD2661}" type="sibTrans" cxnId="{3E622E95-BC39-45F1-90F2-232F5F95F96B}">
      <dgm:prSet/>
      <dgm:spPr/>
      <dgm:t>
        <a:bodyPr/>
        <a:lstStyle/>
        <a:p>
          <a:endParaRPr lang="en-GB"/>
        </a:p>
      </dgm:t>
    </dgm:pt>
    <dgm:pt modelId="{D61BA911-7CAB-4EF4-8E60-351270B5A7AB}">
      <dgm:prSet phldrT="[Text]" custT="1"/>
      <dgm:spPr/>
      <dgm:t>
        <a:bodyPr/>
        <a:lstStyle/>
        <a:p>
          <a:r>
            <a:rPr lang="de-CH" sz="1600"/>
            <a:t>2000 – </a:t>
          </a:r>
          <a:r>
            <a:rPr lang="de-CH" sz="1600">
              <a:hlinkClick xmlns:r="http://schemas.openxmlformats.org/officeDocument/2006/relationships" r:id="rId10"/>
            </a:rPr>
            <a:t>Extreme </a:t>
          </a:r>
          <a:r>
            <a:rPr lang="de-CH" sz="1600" err="1">
              <a:hlinkClick xmlns:r="http://schemas.openxmlformats.org/officeDocument/2006/relationships" r:id="rId10"/>
            </a:rPr>
            <a:t>Programming</a:t>
          </a:r>
          <a:endParaRPr lang="en-GB" sz="1600"/>
        </a:p>
      </dgm:t>
    </dgm:pt>
    <dgm:pt modelId="{73E2E453-133F-4CD9-9DE9-B558E540249E}" type="parTrans" cxnId="{B9E405BC-E36F-4CA9-98CC-42C80BBA87F9}">
      <dgm:prSet/>
      <dgm:spPr/>
      <dgm:t>
        <a:bodyPr/>
        <a:lstStyle/>
        <a:p>
          <a:endParaRPr lang="en-GB"/>
        </a:p>
      </dgm:t>
    </dgm:pt>
    <dgm:pt modelId="{002A7681-595D-42F6-BF9B-C28DE9849B2D}" type="sibTrans" cxnId="{B9E405BC-E36F-4CA9-98CC-42C80BBA87F9}">
      <dgm:prSet/>
      <dgm:spPr/>
      <dgm:t>
        <a:bodyPr/>
        <a:lstStyle/>
        <a:p>
          <a:endParaRPr lang="en-GB"/>
        </a:p>
      </dgm:t>
    </dgm:pt>
    <dgm:pt modelId="{A8E9BF3E-61EE-4C84-8BC2-CD003836BD16}">
      <dgm:prSet phldrT="[Text]" custT="1"/>
      <dgm:spPr/>
      <dgm:t>
        <a:bodyPr/>
        <a:lstStyle/>
        <a:p>
          <a:r>
            <a:rPr lang="de-CH" sz="1600"/>
            <a:t>1997 – </a:t>
          </a:r>
          <a:r>
            <a:rPr lang="de-CH" sz="1600">
              <a:hlinkClick xmlns:r="http://schemas.openxmlformats.org/officeDocument/2006/relationships" r:id="rId11"/>
            </a:rPr>
            <a:t>The Cathedral and </a:t>
          </a:r>
          <a:r>
            <a:rPr lang="de-CH" sz="1600" err="1">
              <a:hlinkClick xmlns:r="http://schemas.openxmlformats.org/officeDocument/2006/relationships" r:id="rId11"/>
            </a:rPr>
            <a:t>the</a:t>
          </a:r>
          <a:r>
            <a:rPr lang="de-CH" sz="1600">
              <a:hlinkClick xmlns:r="http://schemas.openxmlformats.org/officeDocument/2006/relationships" r:id="rId11"/>
            </a:rPr>
            <a:t> Bazaar</a:t>
          </a:r>
          <a:endParaRPr lang="en-GB" sz="1600"/>
        </a:p>
      </dgm:t>
    </dgm:pt>
    <dgm:pt modelId="{1CFA1BF5-1804-4A07-9321-3C2C6395193A}" type="parTrans" cxnId="{0140127F-423E-4403-9DF2-D096D0E0B693}">
      <dgm:prSet/>
      <dgm:spPr/>
      <dgm:t>
        <a:bodyPr/>
        <a:lstStyle/>
        <a:p>
          <a:endParaRPr lang="en-GB"/>
        </a:p>
      </dgm:t>
    </dgm:pt>
    <dgm:pt modelId="{F857DCFB-1AD4-470F-9DC1-D183EE94895F}" type="sibTrans" cxnId="{0140127F-423E-4403-9DF2-D096D0E0B693}">
      <dgm:prSet/>
      <dgm:spPr/>
      <dgm:t>
        <a:bodyPr/>
        <a:lstStyle/>
        <a:p>
          <a:endParaRPr lang="en-GB"/>
        </a:p>
      </dgm:t>
    </dgm:pt>
    <dgm:pt modelId="{71EE9FE6-E500-462F-8345-BBD53664A3A0}">
      <dgm:prSet phldrT="[Text]" custT="1"/>
      <dgm:spPr/>
      <dgm:t>
        <a:bodyPr/>
        <a:lstStyle/>
        <a:p>
          <a:r>
            <a:rPr lang="de-CH" sz="1600"/>
            <a:t>1991 – </a:t>
          </a:r>
          <a:r>
            <a:rPr lang="de-CH" sz="1600">
              <a:hlinkClick xmlns:r="http://schemas.openxmlformats.org/officeDocument/2006/relationships" r:id="rId12"/>
            </a:rPr>
            <a:t>Linux Kernel</a:t>
          </a:r>
          <a:endParaRPr lang="en-GB" sz="1600"/>
        </a:p>
      </dgm:t>
    </dgm:pt>
    <dgm:pt modelId="{C0F323BB-4317-43DB-9C95-6409FD0D5711}" type="parTrans" cxnId="{44EFCB99-EFC0-4F8F-907E-4EBF4A345F04}">
      <dgm:prSet/>
      <dgm:spPr/>
      <dgm:t>
        <a:bodyPr/>
        <a:lstStyle/>
        <a:p>
          <a:endParaRPr lang="en-GB"/>
        </a:p>
      </dgm:t>
    </dgm:pt>
    <dgm:pt modelId="{3FDFFB28-0966-4F51-8705-990A142D621E}" type="sibTrans" cxnId="{44EFCB99-EFC0-4F8F-907E-4EBF4A345F04}">
      <dgm:prSet/>
      <dgm:spPr/>
      <dgm:t>
        <a:bodyPr/>
        <a:lstStyle/>
        <a:p>
          <a:endParaRPr lang="en-GB"/>
        </a:p>
      </dgm:t>
    </dgm:pt>
    <dgm:pt modelId="{C8373999-9FB9-492D-97A8-C0CE8BAA1E43}" type="pres">
      <dgm:prSet presAssocID="{7AB549DC-7BB3-4BC3-801E-83B73E9237BA}" presName="Name0" presStyleCnt="0">
        <dgm:presLayoutVars>
          <dgm:dir/>
        </dgm:presLayoutVars>
      </dgm:prSet>
      <dgm:spPr/>
    </dgm:pt>
    <dgm:pt modelId="{CE3C7D19-7995-4E35-A54E-48410FD885F3}" type="pres">
      <dgm:prSet presAssocID="{8E58FA2A-891B-43D4-BA20-3802117DB677}" presName="parComposite" presStyleCnt="0"/>
      <dgm:spPr/>
    </dgm:pt>
    <dgm:pt modelId="{16EB6BAF-FA95-4E92-9155-7896D698DC1C}" type="pres">
      <dgm:prSet presAssocID="{8E58FA2A-891B-43D4-BA20-3802117DB677}" presName="parBigCircle" presStyleLbl="node0" presStyleIdx="0" presStyleCnt="10" custScaleX="47980" custScaleY="47980"/>
      <dgm:spPr/>
    </dgm:pt>
    <dgm:pt modelId="{7DEE78FC-BB26-4F2F-A8DE-7622118A6121}" type="pres">
      <dgm:prSet presAssocID="{8E58FA2A-891B-43D4-BA20-3802117DB677}" presName="parTx" presStyleLbl="revTx" presStyleIdx="0" presStyleCnt="10" custScaleX="127241" custScaleY="190714"/>
      <dgm:spPr/>
    </dgm:pt>
    <dgm:pt modelId="{DEB3E625-8C15-40D1-8024-233371F89D35}" type="pres">
      <dgm:prSet presAssocID="{8E58FA2A-891B-43D4-BA20-3802117DB677}" presName="bSpace" presStyleCnt="0"/>
      <dgm:spPr/>
    </dgm:pt>
    <dgm:pt modelId="{2946666F-D672-489B-AAB3-B7D1C127D0D5}" type="pres">
      <dgm:prSet presAssocID="{8E58FA2A-891B-43D4-BA20-3802117DB677}" presName="parBackupNorm" presStyleCnt="0"/>
      <dgm:spPr/>
    </dgm:pt>
    <dgm:pt modelId="{3B306F1F-14E7-48D8-893F-B363421B00CE}" type="pres">
      <dgm:prSet presAssocID="{8B8D23E8-CBF9-4385-83E8-5EC567AD2661}" presName="parSpace" presStyleCnt="0"/>
      <dgm:spPr/>
    </dgm:pt>
    <dgm:pt modelId="{B7A8E92A-4F7E-4354-BC23-162DCCA10215}" type="pres">
      <dgm:prSet presAssocID="{08ADE75A-B038-4C07-BFFF-F667E3E40185}" presName="parComposite" presStyleCnt="0"/>
      <dgm:spPr/>
    </dgm:pt>
    <dgm:pt modelId="{2C6E8943-47A5-43B3-82A0-5230D16B2A2F}" type="pres">
      <dgm:prSet presAssocID="{08ADE75A-B038-4C07-BFFF-F667E3E40185}" presName="parBigCircle" presStyleLbl="node0" presStyleIdx="1" presStyleCnt="10" custScaleX="37596" custScaleY="38654"/>
      <dgm:spPr/>
    </dgm:pt>
    <dgm:pt modelId="{A6D5FFD6-183B-4C21-8BC8-8FB4E77ECC83}" type="pres">
      <dgm:prSet presAssocID="{08ADE75A-B038-4C07-BFFF-F667E3E40185}" presName="parTx" presStyleLbl="revTx" presStyleIdx="1" presStyleCnt="10" custScaleY="285065"/>
      <dgm:spPr/>
    </dgm:pt>
    <dgm:pt modelId="{643510C0-8E65-417B-B81A-04149ED227EF}" type="pres">
      <dgm:prSet presAssocID="{08ADE75A-B038-4C07-BFFF-F667E3E40185}" presName="bSpace" presStyleCnt="0"/>
      <dgm:spPr/>
    </dgm:pt>
    <dgm:pt modelId="{7FF57252-A241-4EDA-926A-254E58C9AC97}" type="pres">
      <dgm:prSet presAssocID="{08ADE75A-B038-4C07-BFFF-F667E3E40185}" presName="parBackupNorm" presStyleCnt="0"/>
      <dgm:spPr/>
    </dgm:pt>
    <dgm:pt modelId="{A67E8248-B965-4826-8D1E-C5F6E8A1BEFB}" type="pres">
      <dgm:prSet presAssocID="{9F39949C-E010-4777-ABF2-74D1FAA6A3BD}" presName="parSpace" presStyleCnt="0"/>
      <dgm:spPr/>
    </dgm:pt>
    <dgm:pt modelId="{10ECD310-DD11-4E16-BAFA-9CC5AC7A4EC8}" type="pres">
      <dgm:prSet presAssocID="{C495A83F-90F8-4F99-AE83-343D03ED97BE}" presName="parComposite" presStyleCnt="0"/>
      <dgm:spPr/>
    </dgm:pt>
    <dgm:pt modelId="{1C817512-0DF4-4F19-B0E1-D321F0BB96B4}" type="pres">
      <dgm:prSet presAssocID="{C495A83F-90F8-4F99-AE83-343D03ED97BE}" presName="parBigCircle" presStyleLbl="node0" presStyleIdx="2" presStyleCnt="10" custScaleX="37596" custScaleY="38654"/>
      <dgm:spPr/>
    </dgm:pt>
    <dgm:pt modelId="{C79A8371-3C65-41EE-938C-F51F3C0B8B06}" type="pres">
      <dgm:prSet presAssocID="{C495A83F-90F8-4F99-AE83-343D03ED97BE}" presName="parTx" presStyleLbl="revTx" presStyleIdx="2" presStyleCnt="10"/>
      <dgm:spPr/>
    </dgm:pt>
    <dgm:pt modelId="{4661306A-C73E-4B20-90DD-4B7E1EEF5AA9}" type="pres">
      <dgm:prSet presAssocID="{C495A83F-90F8-4F99-AE83-343D03ED97BE}" presName="bSpace" presStyleCnt="0"/>
      <dgm:spPr/>
    </dgm:pt>
    <dgm:pt modelId="{5ABC0112-0E0D-4137-B75A-491AD7363090}" type="pres">
      <dgm:prSet presAssocID="{C495A83F-90F8-4F99-AE83-343D03ED97BE}" presName="parBackupNorm" presStyleCnt="0"/>
      <dgm:spPr/>
    </dgm:pt>
    <dgm:pt modelId="{1F8117FA-A207-4D5B-854F-144ADC2DB3F5}" type="pres">
      <dgm:prSet presAssocID="{84CFBD4E-8483-4FA1-B0DB-3DF5E01DEC85}" presName="parSpace" presStyleCnt="0"/>
      <dgm:spPr/>
    </dgm:pt>
    <dgm:pt modelId="{58563C92-9E6F-494B-8CE0-DBB433547945}" type="pres">
      <dgm:prSet presAssocID="{71EE9FE6-E500-462F-8345-BBD53664A3A0}" presName="parComposite" presStyleCnt="0"/>
      <dgm:spPr/>
    </dgm:pt>
    <dgm:pt modelId="{C3AF25E9-11CF-460B-BC7B-96CD5554E6CC}" type="pres">
      <dgm:prSet presAssocID="{71EE9FE6-E500-462F-8345-BBD53664A3A0}" presName="parBigCircle" presStyleLbl="node0" presStyleIdx="3" presStyleCnt="10" custScaleX="47980" custScaleY="47980"/>
      <dgm:spPr/>
    </dgm:pt>
    <dgm:pt modelId="{00F18FAC-55AC-4163-9E3B-7F333AB959D7}" type="pres">
      <dgm:prSet presAssocID="{71EE9FE6-E500-462F-8345-BBD53664A3A0}" presName="parTx" presStyleLbl="revTx" presStyleIdx="3" presStyleCnt="10" custScaleX="103942" custScaleY="124940"/>
      <dgm:spPr/>
    </dgm:pt>
    <dgm:pt modelId="{F55B1058-57AF-499F-BE3B-5658EA7DB0B0}" type="pres">
      <dgm:prSet presAssocID="{71EE9FE6-E500-462F-8345-BBD53664A3A0}" presName="bSpace" presStyleCnt="0"/>
      <dgm:spPr/>
    </dgm:pt>
    <dgm:pt modelId="{7CDF783F-C910-4E43-826B-C7CBA16264CB}" type="pres">
      <dgm:prSet presAssocID="{71EE9FE6-E500-462F-8345-BBD53664A3A0}" presName="parBackupNorm" presStyleCnt="0"/>
      <dgm:spPr/>
    </dgm:pt>
    <dgm:pt modelId="{F9DCBA5F-78EA-49BD-8668-7E063C528857}" type="pres">
      <dgm:prSet presAssocID="{3FDFFB28-0966-4F51-8705-990A142D621E}" presName="parSpace" presStyleCnt="0"/>
      <dgm:spPr/>
    </dgm:pt>
    <dgm:pt modelId="{5A9AB78C-71FE-4E02-A195-BE89BE264A4C}" type="pres">
      <dgm:prSet presAssocID="{DB16E555-F09C-4E34-86AA-E761327A082A}" presName="parComposite" presStyleCnt="0"/>
      <dgm:spPr/>
    </dgm:pt>
    <dgm:pt modelId="{C5A2C499-B1B4-4A80-98A0-1181D10F2884}" type="pres">
      <dgm:prSet presAssocID="{DB16E555-F09C-4E34-86AA-E761327A082A}" presName="parBigCircle" presStyleLbl="node0" presStyleIdx="4" presStyleCnt="10" custScaleX="37596" custScaleY="38654"/>
      <dgm:spPr/>
    </dgm:pt>
    <dgm:pt modelId="{4BD5AC64-6C6D-4A8A-9CD4-C15BE51C4ADB}" type="pres">
      <dgm:prSet presAssocID="{DB16E555-F09C-4E34-86AA-E761327A082A}" presName="parTx" presStyleLbl="revTx" presStyleIdx="4" presStyleCnt="10"/>
      <dgm:spPr/>
    </dgm:pt>
    <dgm:pt modelId="{7C5A91C7-19B2-46DA-9A3A-B0F05EC860C1}" type="pres">
      <dgm:prSet presAssocID="{DB16E555-F09C-4E34-86AA-E761327A082A}" presName="bSpace" presStyleCnt="0"/>
      <dgm:spPr/>
    </dgm:pt>
    <dgm:pt modelId="{64485B5B-1BEF-4DF6-8433-81F993BD586C}" type="pres">
      <dgm:prSet presAssocID="{DB16E555-F09C-4E34-86AA-E761327A082A}" presName="parBackupNorm" presStyleCnt="0"/>
      <dgm:spPr/>
    </dgm:pt>
    <dgm:pt modelId="{E73156AF-652E-446F-91B3-9C390DC39465}" type="pres">
      <dgm:prSet presAssocID="{914082B2-7A3C-4DF3-93FC-3F8743D45369}" presName="parSpace" presStyleCnt="0"/>
      <dgm:spPr/>
    </dgm:pt>
    <dgm:pt modelId="{45AE7DE1-9F42-41FA-A5D9-3EE62B70A3DF}" type="pres">
      <dgm:prSet presAssocID="{233004E2-E18E-4DA1-A5B4-B1A8BE96FE75}" presName="parComposite" presStyleCnt="0"/>
      <dgm:spPr/>
    </dgm:pt>
    <dgm:pt modelId="{AD26871A-C3B6-4FAD-966F-B7F162BD540D}" type="pres">
      <dgm:prSet presAssocID="{233004E2-E18E-4DA1-A5B4-B1A8BE96FE75}" presName="parBigCircle" presStyleLbl="node0" presStyleIdx="5" presStyleCnt="10" custFlipVert="1" custScaleX="50807" custScaleY="50807"/>
      <dgm:spPr/>
    </dgm:pt>
    <dgm:pt modelId="{BEF65C62-AF65-46B4-A5D9-3BEECF0778E3}" type="pres">
      <dgm:prSet presAssocID="{233004E2-E18E-4DA1-A5B4-B1A8BE96FE75}" presName="parTx" presStyleLbl="revTx" presStyleIdx="5" presStyleCnt="10"/>
      <dgm:spPr/>
    </dgm:pt>
    <dgm:pt modelId="{15219AD7-07F2-43E5-AC81-678AA7D38187}" type="pres">
      <dgm:prSet presAssocID="{233004E2-E18E-4DA1-A5B4-B1A8BE96FE75}" presName="bSpace" presStyleCnt="0"/>
      <dgm:spPr/>
    </dgm:pt>
    <dgm:pt modelId="{CE761B58-6B8C-4788-97E2-801BE864467E}" type="pres">
      <dgm:prSet presAssocID="{233004E2-E18E-4DA1-A5B4-B1A8BE96FE75}" presName="parBackupNorm" presStyleCnt="0"/>
      <dgm:spPr/>
    </dgm:pt>
    <dgm:pt modelId="{65CD6CF1-F299-4492-9B31-8BE3F69ADB27}" type="pres">
      <dgm:prSet presAssocID="{ECB94077-9C30-4CD1-A242-AA48AC584477}" presName="parSpace" presStyleCnt="0"/>
      <dgm:spPr/>
    </dgm:pt>
    <dgm:pt modelId="{850E843D-8CBD-45BB-83F7-23CEAC900167}" type="pres">
      <dgm:prSet presAssocID="{A8E9BF3E-61EE-4C84-8BC2-CD003836BD16}" presName="parComposite" presStyleCnt="0"/>
      <dgm:spPr/>
    </dgm:pt>
    <dgm:pt modelId="{9B077495-A45C-4985-9718-89276D6EB6C9}" type="pres">
      <dgm:prSet presAssocID="{A8E9BF3E-61EE-4C84-8BC2-CD003836BD16}" presName="parBigCircle" presStyleLbl="node0" presStyleIdx="6" presStyleCnt="10" custScaleX="47980" custScaleY="47980"/>
      <dgm:spPr/>
    </dgm:pt>
    <dgm:pt modelId="{019E6C32-84C3-4FFA-9B6C-CCD39ED42652}" type="pres">
      <dgm:prSet presAssocID="{A8E9BF3E-61EE-4C84-8BC2-CD003836BD16}" presName="parTx" presStyleLbl="revTx" presStyleIdx="6" presStyleCnt="10"/>
      <dgm:spPr/>
    </dgm:pt>
    <dgm:pt modelId="{22F26ACD-E08B-478C-AC45-93921C31EFA9}" type="pres">
      <dgm:prSet presAssocID="{A8E9BF3E-61EE-4C84-8BC2-CD003836BD16}" presName="bSpace" presStyleCnt="0"/>
      <dgm:spPr/>
    </dgm:pt>
    <dgm:pt modelId="{56C92C5D-D63D-4FAE-ACDA-982CED06C696}" type="pres">
      <dgm:prSet presAssocID="{A8E9BF3E-61EE-4C84-8BC2-CD003836BD16}" presName="parBackupNorm" presStyleCnt="0"/>
      <dgm:spPr/>
    </dgm:pt>
    <dgm:pt modelId="{E9614AB0-AA22-4BF4-A730-26EA69114007}" type="pres">
      <dgm:prSet presAssocID="{F857DCFB-1AD4-470F-9DC1-D183EE94895F}" presName="parSpace" presStyleCnt="0"/>
      <dgm:spPr/>
    </dgm:pt>
    <dgm:pt modelId="{12437CD4-53CE-4AD6-97DA-B96973D7DA34}" type="pres">
      <dgm:prSet presAssocID="{D61BA911-7CAB-4EF4-8E60-351270B5A7AB}" presName="parComposite" presStyleCnt="0"/>
      <dgm:spPr/>
    </dgm:pt>
    <dgm:pt modelId="{47584383-7E63-49BD-AD3D-7AED87276731}" type="pres">
      <dgm:prSet presAssocID="{D61BA911-7CAB-4EF4-8E60-351270B5A7AB}" presName="parBigCircle" presStyleLbl="node0" presStyleIdx="7" presStyleCnt="10" custScaleX="47980" custScaleY="47980"/>
      <dgm:spPr/>
    </dgm:pt>
    <dgm:pt modelId="{0F70A8B0-A134-4117-8D6F-92A2B1687CFF}" type="pres">
      <dgm:prSet presAssocID="{D61BA911-7CAB-4EF4-8E60-351270B5A7AB}" presName="parTx" presStyleLbl="revTx" presStyleIdx="7" presStyleCnt="10"/>
      <dgm:spPr/>
    </dgm:pt>
    <dgm:pt modelId="{F76D106B-5323-4666-A5A7-F4EB5FD62DAF}" type="pres">
      <dgm:prSet presAssocID="{D61BA911-7CAB-4EF4-8E60-351270B5A7AB}" presName="bSpace" presStyleCnt="0"/>
      <dgm:spPr/>
    </dgm:pt>
    <dgm:pt modelId="{D5F11F9F-C230-4A47-9F07-BE330AAB9843}" type="pres">
      <dgm:prSet presAssocID="{D61BA911-7CAB-4EF4-8E60-351270B5A7AB}" presName="parBackupNorm" presStyleCnt="0"/>
      <dgm:spPr/>
    </dgm:pt>
    <dgm:pt modelId="{901EAFEA-3A63-4196-ACFC-B0CC352BD5BA}" type="pres">
      <dgm:prSet presAssocID="{002A7681-595D-42F6-BF9B-C28DE9849B2D}" presName="parSpace" presStyleCnt="0"/>
      <dgm:spPr/>
    </dgm:pt>
    <dgm:pt modelId="{ED466B11-0D88-440C-93D4-D1F79BDD628E}" type="pres">
      <dgm:prSet presAssocID="{C2A0DA02-1DD7-4765-B785-96C7444394EA}" presName="parComposite" presStyleCnt="0"/>
      <dgm:spPr/>
    </dgm:pt>
    <dgm:pt modelId="{F177B411-36CF-4ED0-929B-2191CA8C7CB7}" type="pres">
      <dgm:prSet presAssocID="{C2A0DA02-1DD7-4765-B785-96C7444394EA}" presName="parBigCircle" presStyleLbl="node0" presStyleIdx="8" presStyleCnt="10" custScaleX="37596" custScaleY="38654"/>
      <dgm:spPr/>
    </dgm:pt>
    <dgm:pt modelId="{E687C1D7-5E25-4CFE-97B2-9344788ADCEF}" type="pres">
      <dgm:prSet presAssocID="{C2A0DA02-1DD7-4765-B785-96C7444394EA}" presName="parTx" presStyleLbl="revTx" presStyleIdx="8" presStyleCnt="10"/>
      <dgm:spPr/>
    </dgm:pt>
    <dgm:pt modelId="{F90BB930-DE56-4A05-8A9C-25C3C886A14D}" type="pres">
      <dgm:prSet presAssocID="{C2A0DA02-1DD7-4765-B785-96C7444394EA}" presName="bSpace" presStyleCnt="0"/>
      <dgm:spPr/>
    </dgm:pt>
    <dgm:pt modelId="{BD6ACB8E-785B-4169-B702-A9144B47D288}" type="pres">
      <dgm:prSet presAssocID="{C2A0DA02-1DD7-4765-B785-96C7444394EA}" presName="parBackupNorm" presStyleCnt="0"/>
      <dgm:spPr/>
    </dgm:pt>
    <dgm:pt modelId="{175CCE1B-E65C-4483-A2AA-DA963CD8FA08}" type="pres">
      <dgm:prSet presAssocID="{0ECF1CD3-E72A-4175-94DF-42BBE8B0855B}" presName="parSpace" presStyleCnt="0"/>
      <dgm:spPr/>
    </dgm:pt>
    <dgm:pt modelId="{23CBB8FD-1471-4665-898C-572B3374081E}" type="pres">
      <dgm:prSet presAssocID="{93DB0828-365D-408B-BCCA-F96E74E33D48}" presName="parComposite" presStyleCnt="0"/>
      <dgm:spPr/>
    </dgm:pt>
    <dgm:pt modelId="{43CAC788-8770-4FA3-9BFE-4C8096062A31}" type="pres">
      <dgm:prSet presAssocID="{93DB0828-365D-408B-BCCA-F96E74E33D48}" presName="parBigCircle" presStyleLbl="node0" presStyleIdx="9" presStyleCnt="10" custScaleX="37596" custScaleY="38654"/>
      <dgm:spPr/>
    </dgm:pt>
    <dgm:pt modelId="{0CF7C239-0CBC-4011-A703-AD1B8A592151}" type="pres">
      <dgm:prSet presAssocID="{93DB0828-365D-408B-BCCA-F96E74E33D48}" presName="parTx" presStyleLbl="revTx" presStyleIdx="9" presStyleCnt="10"/>
      <dgm:spPr/>
    </dgm:pt>
    <dgm:pt modelId="{9CDE9DAD-AE01-4135-9905-EF8043BB9738}" type="pres">
      <dgm:prSet presAssocID="{93DB0828-365D-408B-BCCA-F96E74E33D48}" presName="bSpace" presStyleCnt="0"/>
      <dgm:spPr/>
    </dgm:pt>
    <dgm:pt modelId="{531B8F2C-45C8-40D2-B7A8-2F8631363EC2}" type="pres">
      <dgm:prSet presAssocID="{93DB0828-365D-408B-BCCA-F96E74E33D48}" presName="parBackupNorm" presStyleCnt="0"/>
      <dgm:spPr/>
    </dgm:pt>
    <dgm:pt modelId="{6BDB26DE-8C5D-4342-A55C-733ADD309C97}" type="pres">
      <dgm:prSet presAssocID="{0FB26111-41E0-46AF-9641-746E6BE73A1B}" presName="parSpace" presStyleCnt="0"/>
      <dgm:spPr/>
    </dgm:pt>
  </dgm:ptLst>
  <dgm:cxnLst>
    <dgm:cxn modelId="{8EDF0005-50BC-46DD-9816-7A6EEC53B8B6}" srcId="{7AB549DC-7BB3-4BC3-801E-83B73E9237BA}" destId="{DB16E555-F09C-4E34-86AA-E761327A082A}" srcOrd="4" destOrd="0" parTransId="{40174AE9-4F3B-4A44-ABD1-1FDDB0C27801}" sibTransId="{914082B2-7A3C-4DF3-93FC-3F8743D45369}"/>
    <dgm:cxn modelId="{6B2DF406-7DE7-4CB8-839E-04D3F0BFA7E3}" type="presOf" srcId="{C495A83F-90F8-4F99-AE83-343D03ED97BE}" destId="{C79A8371-3C65-41EE-938C-F51F3C0B8B06}" srcOrd="0" destOrd="0" presId="urn:microsoft.com/office/officeart/2008/layout/CircleAccentTimeline"/>
    <dgm:cxn modelId="{EFC1E31D-DD0B-411A-979F-318A84A8BC87}" type="presOf" srcId="{71EE9FE6-E500-462F-8345-BBD53664A3A0}" destId="{00F18FAC-55AC-4163-9E3B-7F333AB959D7}" srcOrd="0" destOrd="0" presId="urn:microsoft.com/office/officeart/2008/layout/CircleAccentTimeline"/>
    <dgm:cxn modelId="{4EAC595B-886D-42FC-9599-F16421262DC1}" srcId="{7AB549DC-7BB3-4BC3-801E-83B73E9237BA}" destId="{93DB0828-365D-408B-BCCA-F96E74E33D48}" srcOrd="9" destOrd="0" parTransId="{645ACDF3-DD80-4D5C-9F8F-4FE5E65DDAB2}" sibTransId="{0FB26111-41E0-46AF-9641-746E6BE73A1B}"/>
    <dgm:cxn modelId="{ACD45066-F463-44E3-8BC6-E0BDF756125C}" type="presOf" srcId="{D61BA911-7CAB-4EF4-8E60-351270B5A7AB}" destId="{0F70A8B0-A134-4117-8D6F-92A2B1687CFF}" srcOrd="0" destOrd="0" presId="urn:microsoft.com/office/officeart/2008/layout/CircleAccentTimeline"/>
    <dgm:cxn modelId="{565ACB76-ACF1-4AEE-B387-F9859C32AFFC}" type="presOf" srcId="{93DB0828-365D-408B-BCCA-F96E74E33D48}" destId="{0CF7C239-0CBC-4011-A703-AD1B8A592151}" srcOrd="0" destOrd="0" presId="urn:microsoft.com/office/officeart/2008/layout/CircleAccentTimeline"/>
    <dgm:cxn modelId="{97C91E79-28AF-4B79-B3B1-AA2E47897B55}" type="presOf" srcId="{08ADE75A-B038-4C07-BFFF-F667E3E40185}" destId="{A6D5FFD6-183B-4C21-8BC8-8FB4E77ECC83}" srcOrd="0" destOrd="0" presId="urn:microsoft.com/office/officeart/2008/layout/CircleAccentTimeline"/>
    <dgm:cxn modelId="{0140127F-423E-4403-9DF2-D096D0E0B693}" srcId="{7AB549DC-7BB3-4BC3-801E-83B73E9237BA}" destId="{A8E9BF3E-61EE-4C84-8BC2-CD003836BD16}" srcOrd="6" destOrd="0" parTransId="{1CFA1BF5-1804-4A07-9321-3C2C6395193A}" sibTransId="{F857DCFB-1AD4-470F-9DC1-D183EE94895F}"/>
    <dgm:cxn modelId="{89BF3E87-744E-4C0D-A1E0-ABF33A15A739}" type="presOf" srcId="{C2A0DA02-1DD7-4765-B785-96C7444394EA}" destId="{E687C1D7-5E25-4CFE-97B2-9344788ADCEF}" srcOrd="0" destOrd="0" presId="urn:microsoft.com/office/officeart/2008/layout/CircleAccentTimeline"/>
    <dgm:cxn modelId="{B3B73491-C88C-4589-9A5B-66D53E0DD2B9}" srcId="{7AB549DC-7BB3-4BC3-801E-83B73E9237BA}" destId="{C2A0DA02-1DD7-4765-B785-96C7444394EA}" srcOrd="8" destOrd="0" parTransId="{615DDEF8-FF62-40B9-BE94-EA3FBC2BF38D}" sibTransId="{0ECF1CD3-E72A-4175-94DF-42BBE8B0855B}"/>
    <dgm:cxn modelId="{65048593-F339-4810-9333-4F2CFDC91C8D}" srcId="{7AB549DC-7BB3-4BC3-801E-83B73E9237BA}" destId="{C495A83F-90F8-4F99-AE83-343D03ED97BE}" srcOrd="2" destOrd="0" parTransId="{DA4CB281-B510-41DD-999A-038F5F86C9BC}" sibTransId="{84CFBD4E-8483-4FA1-B0DB-3DF5E01DEC85}"/>
    <dgm:cxn modelId="{3E622E95-BC39-45F1-90F2-232F5F95F96B}" srcId="{7AB549DC-7BB3-4BC3-801E-83B73E9237BA}" destId="{8E58FA2A-891B-43D4-BA20-3802117DB677}" srcOrd="0" destOrd="0" parTransId="{84BC24C8-AB38-4FAB-9AB3-A6629F2E110A}" sibTransId="{8B8D23E8-CBF9-4385-83E8-5EC567AD2661}"/>
    <dgm:cxn modelId="{44EFCB99-EFC0-4F8F-907E-4EBF4A345F04}" srcId="{7AB549DC-7BB3-4BC3-801E-83B73E9237BA}" destId="{71EE9FE6-E500-462F-8345-BBD53664A3A0}" srcOrd="3" destOrd="0" parTransId="{C0F323BB-4317-43DB-9C95-6409FD0D5711}" sibTransId="{3FDFFB28-0966-4F51-8705-990A142D621E}"/>
    <dgm:cxn modelId="{F4E50B9E-B13C-4C51-BA97-837F94D7EDD0}" type="presOf" srcId="{233004E2-E18E-4DA1-A5B4-B1A8BE96FE75}" destId="{BEF65C62-AF65-46B4-A5D9-3BEECF0778E3}" srcOrd="0" destOrd="0" presId="urn:microsoft.com/office/officeart/2008/layout/CircleAccentTimeline"/>
    <dgm:cxn modelId="{7A645A9F-E69E-4E57-AC6E-919F69BFD57A}" type="presOf" srcId="{DB16E555-F09C-4E34-86AA-E761327A082A}" destId="{4BD5AC64-6C6D-4A8A-9CD4-C15BE51C4ADB}" srcOrd="0" destOrd="0" presId="urn:microsoft.com/office/officeart/2008/layout/CircleAccentTimeline"/>
    <dgm:cxn modelId="{B9E405BC-E36F-4CA9-98CC-42C80BBA87F9}" srcId="{7AB549DC-7BB3-4BC3-801E-83B73E9237BA}" destId="{D61BA911-7CAB-4EF4-8E60-351270B5A7AB}" srcOrd="7" destOrd="0" parTransId="{73E2E453-133F-4CD9-9DE9-B558E540249E}" sibTransId="{002A7681-595D-42F6-BF9B-C28DE9849B2D}"/>
    <dgm:cxn modelId="{87099EDC-548E-4263-A6F3-D9DF64260E78}" srcId="{7AB549DC-7BB3-4BC3-801E-83B73E9237BA}" destId="{08ADE75A-B038-4C07-BFFF-F667E3E40185}" srcOrd="1" destOrd="0" parTransId="{CDD4947C-9905-4CA3-AE5B-E4F4902E37E7}" sibTransId="{9F39949C-E010-4777-ABF2-74D1FAA6A3BD}"/>
    <dgm:cxn modelId="{57D980E0-7177-47A8-A8A1-B867F5D9FF82}" srcId="{7AB549DC-7BB3-4BC3-801E-83B73E9237BA}" destId="{233004E2-E18E-4DA1-A5B4-B1A8BE96FE75}" srcOrd="5" destOrd="0" parTransId="{FD68C44F-B813-4E10-AD0A-DFADE92DD42F}" sibTransId="{ECB94077-9C30-4CD1-A242-AA48AC584477}"/>
    <dgm:cxn modelId="{FCB8C2E0-FE81-4A27-AC40-F8989DF58338}" type="presOf" srcId="{A8E9BF3E-61EE-4C84-8BC2-CD003836BD16}" destId="{019E6C32-84C3-4FFA-9B6C-CCD39ED42652}" srcOrd="0" destOrd="0" presId="urn:microsoft.com/office/officeart/2008/layout/CircleAccentTimeline"/>
    <dgm:cxn modelId="{5C692CF0-9619-46EC-9FD3-E1842CFA3F98}" type="presOf" srcId="{8E58FA2A-891B-43D4-BA20-3802117DB677}" destId="{7DEE78FC-BB26-4F2F-A8DE-7622118A6121}" srcOrd="0" destOrd="0" presId="urn:microsoft.com/office/officeart/2008/layout/CircleAccentTimeline"/>
    <dgm:cxn modelId="{02C5FAF3-BCBB-4DB2-95CC-10BBA6BA5987}" type="presOf" srcId="{7AB549DC-7BB3-4BC3-801E-83B73E9237BA}" destId="{C8373999-9FB9-492D-97A8-C0CE8BAA1E43}" srcOrd="0" destOrd="0" presId="urn:microsoft.com/office/officeart/2008/layout/CircleAccentTimeline"/>
    <dgm:cxn modelId="{A9EDE4F7-BE0E-40F6-82CE-62CC12CD7F96}" type="presParOf" srcId="{C8373999-9FB9-492D-97A8-C0CE8BAA1E43}" destId="{CE3C7D19-7995-4E35-A54E-48410FD885F3}" srcOrd="0" destOrd="0" presId="urn:microsoft.com/office/officeart/2008/layout/CircleAccentTimeline"/>
    <dgm:cxn modelId="{1DAE8FA8-1D67-44E3-B000-14A6467DDFF3}" type="presParOf" srcId="{CE3C7D19-7995-4E35-A54E-48410FD885F3}" destId="{16EB6BAF-FA95-4E92-9155-7896D698DC1C}" srcOrd="0" destOrd="0" presId="urn:microsoft.com/office/officeart/2008/layout/CircleAccentTimeline"/>
    <dgm:cxn modelId="{14AAD0C9-2493-457D-8817-38F4FA30DA12}" type="presParOf" srcId="{CE3C7D19-7995-4E35-A54E-48410FD885F3}" destId="{7DEE78FC-BB26-4F2F-A8DE-7622118A6121}" srcOrd="1" destOrd="0" presId="urn:microsoft.com/office/officeart/2008/layout/CircleAccentTimeline"/>
    <dgm:cxn modelId="{E87C208B-3842-4E4B-A71B-C98EB152DEDF}" type="presParOf" srcId="{CE3C7D19-7995-4E35-A54E-48410FD885F3}" destId="{DEB3E625-8C15-40D1-8024-233371F89D35}" srcOrd="2" destOrd="0" presId="urn:microsoft.com/office/officeart/2008/layout/CircleAccentTimeline"/>
    <dgm:cxn modelId="{AF06B61D-FD6A-45D4-BA42-5665B611538E}" type="presParOf" srcId="{C8373999-9FB9-492D-97A8-C0CE8BAA1E43}" destId="{2946666F-D672-489B-AAB3-B7D1C127D0D5}" srcOrd="1" destOrd="0" presId="urn:microsoft.com/office/officeart/2008/layout/CircleAccentTimeline"/>
    <dgm:cxn modelId="{4BB51218-77DC-4781-AE98-8DA8EF2229F4}" type="presParOf" srcId="{C8373999-9FB9-492D-97A8-C0CE8BAA1E43}" destId="{3B306F1F-14E7-48D8-893F-B363421B00CE}" srcOrd="2" destOrd="0" presId="urn:microsoft.com/office/officeart/2008/layout/CircleAccentTimeline"/>
    <dgm:cxn modelId="{93AB95B7-0846-43E2-A7EA-4C5B92051DAE}" type="presParOf" srcId="{C8373999-9FB9-492D-97A8-C0CE8BAA1E43}" destId="{B7A8E92A-4F7E-4354-BC23-162DCCA10215}" srcOrd="3" destOrd="0" presId="urn:microsoft.com/office/officeart/2008/layout/CircleAccentTimeline"/>
    <dgm:cxn modelId="{A7A77DC3-04FB-4A77-B023-80A3A7A41DCC}" type="presParOf" srcId="{B7A8E92A-4F7E-4354-BC23-162DCCA10215}" destId="{2C6E8943-47A5-43B3-82A0-5230D16B2A2F}" srcOrd="0" destOrd="0" presId="urn:microsoft.com/office/officeart/2008/layout/CircleAccentTimeline"/>
    <dgm:cxn modelId="{18A6F514-3CA6-4D83-87E7-BEB799733E12}" type="presParOf" srcId="{B7A8E92A-4F7E-4354-BC23-162DCCA10215}" destId="{A6D5FFD6-183B-4C21-8BC8-8FB4E77ECC83}" srcOrd="1" destOrd="0" presId="urn:microsoft.com/office/officeart/2008/layout/CircleAccentTimeline"/>
    <dgm:cxn modelId="{825838F3-5A7F-4B62-9B82-A8B05056A507}" type="presParOf" srcId="{B7A8E92A-4F7E-4354-BC23-162DCCA10215}" destId="{643510C0-8E65-417B-B81A-04149ED227EF}" srcOrd="2" destOrd="0" presId="urn:microsoft.com/office/officeart/2008/layout/CircleAccentTimeline"/>
    <dgm:cxn modelId="{38AA9A5E-2C4D-454E-B073-EFB823CBB860}" type="presParOf" srcId="{C8373999-9FB9-492D-97A8-C0CE8BAA1E43}" destId="{7FF57252-A241-4EDA-926A-254E58C9AC97}" srcOrd="4" destOrd="0" presId="urn:microsoft.com/office/officeart/2008/layout/CircleAccentTimeline"/>
    <dgm:cxn modelId="{EC4B7B6A-710E-4777-A157-DD162BFAED47}" type="presParOf" srcId="{C8373999-9FB9-492D-97A8-C0CE8BAA1E43}" destId="{A67E8248-B965-4826-8D1E-C5F6E8A1BEFB}" srcOrd="5" destOrd="0" presId="urn:microsoft.com/office/officeart/2008/layout/CircleAccentTimeline"/>
    <dgm:cxn modelId="{773338CD-858B-4DC5-BF0A-5BF762DF0404}" type="presParOf" srcId="{C8373999-9FB9-492D-97A8-C0CE8BAA1E43}" destId="{10ECD310-DD11-4E16-BAFA-9CC5AC7A4EC8}" srcOrd="6" destOrd="0" presId="urn:microsoft.com/office/officeart/2008/layout/CircleAccentTimeline"/>
    <dgm:cxn modelId="{6E014DA3-6038-4976-827D-E3C26DC21544}" type="presParOf" srcId="{10ECD310-DD11-4E16-BAFA-9CC5AC7A4EC8}" destId="{1C817512-0DF4-4F19-B0E1-D321F0BB96B4}" srcOrd="0" destOrd="0" presId="urn:microsoft.com/office/officeart/2008/layout/CircleAccentTimeline"/>
    <dgm:cxn modelId="{9AEC5EF6-90BE-47D0-9B94-B44F336B73C2}" type="presParOf" srcId="{10ECD310-DD11-4E16-BAFA-9CC5AC7A4EC8}" destId="{C79A8371-3C65-41EE-938C-F51F3C0B8B06}" srcOrd="1" destOrd="0" presId="urn:microsoft.com/office/officeart/2008/layout/CircleAccentTimeline"/>
    <dgm:cxn modelId="{6BBF8C09-6ED1-443E-B6CA-F9484E2A2D1F}" type="presParOf" srcId="{10ECD310-DD11-4E16-BAFA-9CC5AC7A4EC8}" destId="{4661306A-C73E-4B20-90DD-4B7E1EEF5AA9}" srcOrd="2" destOrd="0" presId="urn:microsoft.com/office/officeart/2008/layout/CircleAccentTimeline"/>
    <dgm:cxn modelId="{B066742E-A715-4F59-BE7E-ECFFDCD71D43}" type="presParOf" srcId="{C8373999-9FB9-492D-97A8-C0CE8BAA1E43}" destId="{5ABC0112-0E0D-4137-B75A-491AD7363090}" srcOrd="7" destOrd="0" presId="urn:microsoft.com/office/officeart/2008/layout/CircleAccentTimeline"/>
    <dgm:cxn modelId="{01A2B35F-21E6-4E6A-8EA1-B6AC689DBEA7}" type="presParOf" srcId="{C8373999-9FB9-492D-97A8-C0CE8BAA1E43}" destId="{1F8117FA-A207-4D5B-854F-144ADC2DB3F5}" srcOrd="8" destOrd="0" presId="urn:microsoft.com/office/officeart/2008/layout/CircleAccentTimeline"/>
    <dgm:cxn modelId="{F24347F4-532A-4F29-A120-CC678E04DB27}" type="presParOf" srcId="{C8373999-9FB9-492D-97A8-C0CE8BAA1E43}" destId="{58563C92-9E6F-494B-8CE0-DBB433547945}" srcOrd="9" destOrd="0" presId="urn:microsoft.com/office/officeart/2008/layout/CircleAccentTimeline"/>
    <dgm:cxn modelId="{75EDCA44-3AE6-464A-86F3-87587C1FA0D0}" type="presParOf" srcId="{58563C92-9E6F-494B-8CE0-DBB433547945}" destId="{C3AF25E9-11CF-460B-BC7B-96CD5554E6CC}" srcOrd="0" destOrd="0" presId="urn:microsoft.com/office/officeart/2008/layout/CircleAccentTimeline"/>
    <dgm:cxn modelId="{0D4AC485-AD57-4F9D-B800-866523DF9F97}" type="presParOf" srcId="{58563C92-9E6F-494B-8CE0-DBB433547945}" destId="{00F18FAC-55AC-4163-9E3B-7F333AB959D7}" srcOrd="1" destOrd="0" presId="urn:microsoft.com/office/officeart/2008/layout/CircleAccentTimeline"/>
    <dgm:cxn modelId="{3CAB4C8C-E352-4C57-9AAA-DA15E6DDC83C}" type="presParOf" srcId="{58563C92-9E6F-494B-8CE0-DBB433547945}" destId="{F55B1058-57AF-499F-BE3B-5658EA7DB0B0}" srcOrd="2" destOrd="0" presId="urn:microsoft.com/office/officeart/2008/layout/CircleAccentTimeline"/>
    <dgm:cxn modelId="{DFE6A772-4AFA-4613-AC05-FFCF86CECE97}" type="presParOf" srcId="{C8373999-9FB9-492D-97A8-C0CE8BAA1E43}" destId="{7CDF783F-C910-4E43-826B-C7CBA16264CB}" srcOrd="10" destOrd="0" presId="urn:microsoft.com/office/officeart/2008/layout/CircleAccentTimeline"/>
    <dgm:cxn modelId="{694A07E0-7B35-4B33-89EC-9F89EF7A8B23}" type="presParOf" srcId="{C8373999-9FB9-492D-97A8-C0CE8BAA1E43}" destId="{F9DCBA5F-78EA-49BD-8668-7E063C528857}" srcOrd="11" destOrd="0" presId="urn:microsoft.com/office/officeart/2008/layout/CircleAccentTimeline"/>
    <dgm:cxn modelId="{91EB1F31-A034-477C-BEF4-5A4960FDF3E1}" type="presParOf" srcId="{C8373999-9FB9-492D-97A8-C0CE8BAA1E43}" destId="{5A9AB78C-71FE-4E02-A195-BE89BE264A4C}" srcOrd="12" destOrd="0" presId="urn:microsoft.com/office/officeart/2008/layout/CircleAccentTimeline"/>
    <dgm:cxn modelId="{4C2848C5-724E-47C9-8C2B-0881104D08DD}" type="presParOf" srcId="{5A9AB78C-71FE-4E02-A195-BE89BE264A4C}" destId="{C5A2C499-B1B4-4A80-98A0-1181D10F2884}" srcOrd="0" destOrd="0" presId="urn:microsoft.com/office/officeart/2008/layout/CircleAccentTimeline"/>
    <dgm:cxn modelId="{2550E7EE-7020-46C7-8841-78131C0FB99D}" type="presParOf" srcId="{5A9AB78C-71FE-4E02-A195-BE89BE264A4C}" destId="{4BD5AC64-6C6D-4A8A-9CD4-C15BE51C4ADB}" srcOrd="1" destOrd="0" presId="urn:microsoft.com/office/officeart/2008/layout/CircleAccentTimeline"/>
    <dgm:cxn modelId="{C80305D5-5F7A-40E8-8F04-8E96A0C8980A}" type="presParOf" srcId="{5A9AB78C-71FE-4E02-A195-BE89BE264A4C}" destId="{7C5A91C7-19B2-46DA-9A3A-B0F05EC860C1}" srcOrd="2" destOrd="0" presId="urn:microsoft.com/office/officeart/2008/layout/CircleAccentTimeline"/>
    <dgm:cxn modelId="{5668EEC8-41B1-4033-9C52-DC9D13604CAB}" type="presParOf" srcId="{C8373999-9FB9-492D-97A8-C0CE8BAA1E43}" destId="{64485B5B-1BEF-4DF6-8433-81F993BD586C}" srcOrd="13" destOrd="0" presId="urn:microsoft.com/office/officeart/2008/layout/CircleAccentTimeline"/>
    <dgm:cxn modelId="{58CAFC4A-C06D-488B-9265-60686D929E6C}" type="presParOf" srcId="{C8373999-9FB9-492D-97A8-C0CE8BAA1E43}" destId="{E73156AF-652E-446F-91B3-9C390DC39465}" srcOrd="14" destOrd="0" presId="urn:microsoft.com/office/officeart/2008/layout/CircleAccentTimeline"/>
    <dgm:cxn modelId="{40D6DD82-E4FC-42C5-BE2B-E678700F4B9C}" type="presParOf" srcId="{C8373999-9FB9-492D-97A8-C0CE8BAA1E43}" destId="{45AE7DE1-9F42-41FA-A5D9-3EE62B70A3DF}" srcOrd="15" destOrd="0" presId="urn:microsoft.com/office/officeart/2008/layout/CircleAccentTimeline"/>
    <dgm:cxn modelId="{F1749979-B105-4C38-8FAF-B846E15E9821}" type="presParOf" srcId="{45AE7DE1-9F42-41FA-A5D9-3EE62B70A3DF}" destId="{AD26871A-C3B6-4FAD-966F-B7F162BD540D}" srcOrd="0" destOrd="0" presId="urn:microsoft.com/office/officeart/2008/layout/CircleAccentTimeline"/>
    <dgm:cxn modelId="{DF0974C1-C10D-442F-972B-C0394CDF3F0C}" type="presParOf" srcId="{45AE7DE1-9F42-41FA-A5D9-3EE62B70A3DF}" destId="{BEF65C62-AF65-46B4-A5D9-3BEECF0778E3}" srcOrd="1" destOrd="0" presId="urn:microsoft.com/office/officeart/2008/layout/CircleAccentTimeline"/>
    <dgm:cxn modelId="{91C69558-CA8B-466A-90A1-D63FCB9593B3}" type="presParOf" srcId="{45AE7DE1-9F42-41FA-A5D9-3EE62B70A3DF}" destId="{15219AD7-07F2-43E5-AC81-678AA7D38187}" srcOrd="2" destOrd="0" presId="urn:microsoft.com/office/officeart/2008/layout/CircleAccentTimeline"/>
    <dgm:cxn modelId="{1C732646-0A84-4C2C-A174-D64E86B0F201}" type="presParOf" srcId="{C8373999-9FB9-492D-97A8-C0CE8BAA1E43}" destId="{CE761B58-6B8C-4788-97E2-801BE864467E}" srcOrd="16" destOrd="0" presId="urn:microsoft.com/office/officeart/2008/layout/CircleAccentTimeline"/>
    <dgm:cxn modelId="{91169880-DB45-4B13-B946-F27D8E64866D}" type="presParOf" srcId="{C8373999-9FB9-492D-97A8-C0CE8BAA1E43}" destId="{65CD6CF1-F299-4492-9B31-8BE3F69ADB27}" srcOrd="17" destOrd="0" presId="urn:microsoft.com/office/officeart/2008/layout/CircleAccentTimeline"/>
    <dgm:cxn modelId="{75DAA20E-4D55-41F9-B864-23AE7DA6D4FA}" type="presParOf" srcId="{C8373999-9FB9-492D-97A8-C0CE8BAA1E43}" destId="{850E843D-8CBD-45BB-83F7-23CEAC900167}" srcOrd="18" destOrd="0" presId="urn:microsoft.com/office/officeart/2008/layout/CircleAccentTimeline"/>
    <dgm:cxn modelId="{1E591469-706C-4082-9A6F-698A674DC940}" type="presParOf" srcId="{850E843D-8CBD-45BB-83F7-23CEAC900167}" destId="{9B077495-A45C-4985-9718-89276D6EB6C9}" srcOrd="0" destOrd="0" presId="urn:microsoft.com/office/officeart/2008/layout/CircleAccentTimeline"/>
    <dgm:cxn modelId="{E5E494A2-AB0A-4E91-8CE2-728206489539}" type="presParOf" srcId="{850E843D-8CBD-45BB-83F7-23CEAC900167}" destId="{019E6C32-84C3-4FFA-9B6C-CCD39ED42652}" srcOrd="1" destOrd="0" presId="urn:microsoft.com/office/officeart/2008/layout/CircleAccentTimeline"/>
    <dgm:cxn modelId="{122B89A4-0B62-46C2-8C7E-480D49D8FC04}" type="presParOf" srcId="{850E843D-8CBD-45BB-83F7-23CEAC900167}" destId="{22F26ACD-E08B-478C-AC45-93921C31EFA9}" srcOrd="2" destOrd="0" presId="urn:microsoft.com/office/officeart/2008/layout/CircleAccentTimeline"/>
    <dgm:cxn modelId="{DC7F4BC1-D2D3-4201-8EEA-E003F018D40D}" type="presParOf" srcId="{C8373999-9FB9-492D-97A8-C0CE8BAA1E43}" destId="{56C92C5D-D63D-4FAE-ACDA-982CED06C696}" srcOrd="19" destOrd="0" presId="urn:microsoft.com/office/officeart/2008/layout/CircleAccentTimeline"/>
    <dgm:cxn modelId="{4F94A06D-836A-4815-A53D-E01BE59F98CB}" type="presParOf" srcId="{C8373999-9FB9-492D-97A8-C0CE8BAA1E43}" destId="{E9614AB0-AA22-4BF4-A730-26EA69114007}" srcOrd="20" destOrd="0" presId="urn:microsoft.com/office/officeart/2008/layout/CircleAccentTimeline"/>
    <dgm:cxn modelId="{3510E82D-557E-4470-8F2D-8A3EB40C6B53}" type="presParOf" srcId="{C8373999-9FB9-492D-97A8-C0CE8BAA1E43}" destId="{12437CD4-53CE-4AD6-97DA-B96973D7DA34}" srcOrd="21" destOrd="0" presId="urn:microsoft.com/office/officeart/2008/layout/CircleAccentTimeline"/>
    <dgm:cxn modelId="{DABAF420-780D-436B-AAF9-BFE2FB58DE20}" type="presParOf" srcId="{12437CD4-53CE-4AD6-97DA-B96973D7DA34}" destId="{47584383-7E63-49BD-AD3D-7AED87276731}" srcOrd="0" destOrd="0" presId="urn:microsoft.com/office/officeart/2008/layout/CircleAccentTimeline"/>
    <dgm:cxn modelId="{0D1F4C49-7765-4000-B1BA-06808A4C6713}" type="presParOf" srcId="{12437CD4-53CE-4AD6-97DA-B96973D7DA34}" destId="{0F70A8B0-A134-4117-8D6F-92A2B1687CFF}" srcOrd="1" destOrd="0" presId="urn:microsoft.com/office/officeart/2008/layout/CircleAccentTimeline"/>
    <dgm:cxn modelId="{5D2FA051-3CFF-4A07-B19B-B28DF7FBF450}" type="presParOf" srcId="{12437CD4-53CE-4AD6-97DA-B96973D7DA34}" destId="{F76D106B-5323-4666-A5A7-F4EB5FD62DAF}" srcOrd="2" destOrd="0" presId="urn:microsoft.com/office/officeart/2008/layout/CircleAccentTimeline"/>
    <dgm:cxn modelId="{2B91C86A-8DAF-41F1-8F2B-7123EE032E04}" type="presParOf" srcId="{C8373999-9FB9-492D-97A8-C0CE8BAA1E43}" destId="{D5F11F9F-C230-4A47-9F07-BE330AAB9843}" srcOrd="22" destOrd="0" presId="urn:microsoft.com/office/officeart/2008/layout/CircleAccentTimeline"/>
    <dgm:cxn modelId="{B90A4727-E379-452E-A3E3-B42093CA37BE}" type="presParOf" srcId="{C8373999-9FB9-492D-97A8-C0CE8BAA1E43}" destId="{901EAFEA-3A63-4196-ACFC-B0CC352BD5BA}" srcOrd="23" destOrd="0" presId="urn:microsoft.com/office/officeart/2008/layout/CircleAccentTimeline"/>
    <dgm:cxn modelId="{2404A99B-6FE9-48B8-BC53-D4B163B81083}" type="presParOf" srcId="{C8373999-9FB9-492D-97A8-C0CE8BAA1E43}" destId="{ED466B11-0D88-440C-93D4-D1F79BDD628E}" srcOrd="24" destOrd="0" presId="urn:microsoft.com/office/officeart/2008/layout/CircleAccentTimeline"/>
    <dgm:cxn modelId="{7421405C-8956-4C7C-BA0E-3191EDB930CE}" type="presParOf" srcId="{ED466B11-0D88-440C-93D4-D1F79BDD628E}" destId="{F177B411-36CF-4ED0-929B-2191CA8C7CB7}" srcOrd="0" destOrd="0" presId="urn:microsoft.com/office/officeart/2008/layout/CircleAccentTimeline"/>
    <dgm:cxn modelId="{DD5EB042-5BAD-49FD-A349-2E97BE6CAD04}" type="presParOf" srcId="{ED466B11-0D88-440C-93D4-D1F79BDD628E}" destId="{E687C1D7-5E25-4CFE-97B2-9344788ADCEF}" srcOrd="1" destOrd="0" presId="urn:microsoft.com/office/officeart/2008/layout/CircleAccentTimeline"/>
    <dgm:cxn modelId="{3F7A4FFA-2426-4A5D-A5CC-D9B6633C9F23}" type="presParOf" srcId="{ED466B11-0D88-440C-93D4-D1F79BDD628E}" destId="{F90BB930-DE56-4A05-8A9C-25C3C886A14D}" srcOrd="2" destOrd="0" presId="urn:microsoft.com/office/officeart/2008/layout/CircleAccentTimeline"/>
    <dgm:cxn modelId="{FB6CEBCE-26B0-427B-923B-D230C1027AE4}" type="presParOf" srcId="{C8373999-9FB9-492D-97A8-C0CE8BAA1E43}" destId="{BD6ACB8E-785B-4169-B702-A9144B47D288}" srcOrd="25" destOrd="0" presId="urn:microsoft.com/office/officeart/2008/layout/CircleAccentTimeline"/>
    <dgm:cxn modelId="{CAE1FC8E-8ACC-4BF6-9B29-60C108145734}" type="presParOf" srcId="{C8373999-9FB9-492D-97A8-C0CE8BAA1E43}" destId="{175CCE1B-E65C-4483-A2AA-DA963CD8FA08}" srcOrd="26" destOrd="0" presId="urn:microsoft.com/office/officeart/2008/layout/CircleAccentTimeline"/>
    <dgm:cxn modelId="{7770D5AB-16F9-49E2-85C9-2AF5D2566630}" type="presParOf" srcId="{C8373999-9FB9-492D-97A8-C0CE8BAA1E43}" destId="{23CBB8FD-1471-4665-898C-572B3374081E}" srcOrd="27" destOrd="0" presId="urn:microsoft.com/office/officeart/2008/layout/CircleAccentTimeline"/>
    <dgm:cxn modelId="{B3E8EC39-A5CA-49B0-A0FC-7EB934ABBC16}" type="presParOf" srcId="{23CBB8FD-1471-4665-898C-572B3374081E}" destId="{43CAC788-8770-4FA3-9BFE-4C8096062A31}" srcOrd="0" destOrd="0" presId="urn:microsoft.com/office/officeart/2008/layout/CircleAccentTimeline"/>
    <dgm:cxn modelId="{90A2188E-1D53-4243-852F-716362858D44}" type="presParOf" srcId="{23CBB8FD-1471-4665-898C-572B3374081E}" destId="{0CF7C239-0CBC-4011-A703-AD1B8A592151}" srcOrd="1" destOrd="0" presId="urn:microsoft.com/office/officeart/2008/layout/CircleAccentTimeline"/>
    <dgm:cxn modelId="{B018E578-643C-4686-A760-F60FE3CD05F8}" type="presParOf" srcId="{23CBB8FD-1471-4665-898C-572B3374081E}" destId="{9CDE9DAD-AE01-4135-9905-EF8043BB9738}" srcOrd="2" destOrd="0" presId="urn:microsoft.com/office/officeart/2008/layout/CircleAccentTimeline"/>
    <dgm:cxn modelId="{C114B7D8-A86F-4F7E-995B-95DFD893F8DC}" type="presParOf" srcId="{C8373999-9FB9-492D-97A8-C0CE8BAA1E43}" destId="{531B8F2C-45C8-40D2-B7A8-2F8631363EC2}" srcOrd="28" destOrd="0" presId="urn:microsoft.com/office/officeart/2008/layout/CircleAccentTimeline"/>
    <dgm:cxn modelId="{2F5819E2-D6C5-414E-9BA5-45635AD88696}" type="presParOf" srcId="{C8373999-9FB9-492D-97A8-C0CE8BAA1E43}" destId="{6BDB26DE-8C5D-4342-A55C-733ADD309C97}" srcOrd="29" destOrd="0" presId="urn:microsoft.com/office/officeart/2008/layout/CircleAccentTimeline"/>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36CC1-26E1-4397-8B6F-CB7C1F449A28}"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GB"/>
        </a:p>
      </dgm:t>
    </dgm:pt>
    <dgm:pt modelId="{B62415C7-2F5E-4593-8236-B32CCE3BCD17}">
      <dgm:prSet phldrT="[Text]"/>
      <dgm:spPr/>
      <dgm:t>
        <a:bodyPr/>
        <a:lstStyle/>
        <a:p>
          <a:r>
            <a:rPr lang="de-CH"/>
            <a:t> </a:t>
          </a:r>
          <a:endParaRPr lang="en-GB"/>
        </a:p>
      </dgm:t>
    </dgm:pt>
    <dgm:pt modelId="{995CF037-31DD-445C-8EC3-C524B7EAF466}" type="parTrans" cxnId="{0874E33C-3063-4000-B092-5ABF1FC69D7D}">
      <dgm:prSet/>
      <dgm:spPr/>
      <dgm:t>
        <a:bodyPr/>
        <a:lstStyle/>
        <a:p>
          <a:endParaRPr lang="en-GB"/>
        </a:p>
      </dgm:t>
    </dgm:pt>
    <dgm:pt modelId="{08211313-36FC-4D93-ABD1-BE74F82EBAA8}" type="sibTrans" cxnId="{0874E33C-3063-4000-B092-5ABF1FC69D7D}">
      <dgm:prSet/>
      <dgm:spPr/>
      <dgm:t>
        <a:bodyPr/>
        <a:lstStyle/>
        <a:p>
          <a:endParaRPr lang="en-GB"/>
        </a:p>
      </dgm:t>
    </dgm:pt>
    <dgm:pt modelId="{5520A618-FD22-4AB8-944E-435072A875C5}">
      <dgm:prSet phldrT="[Text]"/>
      <dgm:spPr/>
      <dgm:t>
        <a:bodyPr/>
        <a:lstStyle/>
        <a:p>
          <a:r>
            <a:rPr lang="de-CH">
              <a:solidFill>
                <a:schemeClr val="tx1"/>
              </a:solidFill>
            </a:rPr>
            <a:t>Top – Down</a:t>
          </a:r>
          <a:endParaRPr lang="en-GB">
            <a:solidFill>
              <a:schemeClr val="tx1"/>
            </a:solidFill>
          </a:endParaRPr>
        </a:p>
      </dgm:t>
    </dgm:pt>
    <dgm:pt modelId="{40A3FBD7-E4B0-4E0D-A938-3DF08E6BF545}" type="parTrans" cxnId="{E5A6776C-C352-491A-B1E4-481FB1A7128D}">
      <dgm:prSet/>
      <dgm:spPr/>
      <dgm:t>
        <a:bodyPr/>
        <a:lstStyle/>
        <a:p>
          <a:endParaRPr lang="en-GB"/>
        </a:p>
      </dgm:t>
    </dgm:pt>
    <dgm:pt modelId="{BB2BFB83-54A6-4D6D-9C0C-EC97822BFF0B}" type="sibTrans" cxnId="{E5A6776C-C352-491A-B1E4-481FB1A7128D}">
      <dgm:prSet/>
      <dgm:spPr/>
      <dgm:t>
        <a:bodyPr/>
        <a:lstStyle/>
        <a:p>
          <a:endParaRPr lang="en-GB"/>
        </a:p>
      </dgm:t>
    </dgm:pt>
    <dgm:pt modelId="{91DDB327-21D1-4866-BBE7-52DEBF727D68}">
      <dgm:prSet phldrT="[Text]"/>
      <dgm:spPr/>
      <dgm:t>
        <a:bodyPr/>
        <a:lstStyle/>
        <a:p>
          <a:r>
            <a:rPr lang="de-CH">
              <a:solidFill>
                <a:schemeClr val="tx1"/>
              </a:solidFill>
            </a:rPr>
            <a:t>Open Source</a:t>
          </a:r>
          <a:endParaRPr lang="en-GB">
            <a:solidFill>
              <a:schemeClr val="tx1"/>
            </a:solidFill>
          </a:endParaRPr>
        </a:p>
      </dgm:t>
    </dgm:pt>
    <dgm:pt modelId="{5916FF67-7997-4243-8B88-F550910B4E91}" type="parTrans" cxnId="{75582345-7022-4751-ABA8-E615F0A6EB3A}">
      <dgm:prSet/>
      <dgm:spPr/>
      <dgm:t>
        <a:bodyPr/>
        <a:lstStyle/>
        <a:p>
          <a:endParaRPr lang="en-GB"/>
        </a:p>
      </dgm:t>
    </dgm:pt>
    <dgm:pt modelId="{94383E33-0AB5-4481-B9ED-A3C49D580E44}" type="sibTrans" cxnId="{75582345-7022-4751-ABA8-E615F0A6EB3A}">
      <dgm:prSet/>
      <dgm:spPr/>
      <dgm:t>
        <a:bodyPr/>
        <a:lstStyle/>
        <a:p>
          <a:endParaRPr lang="en-GB"/>
        </a:p>
      </dgm:t>
    </dgm:pt>
    <dgm:pt modelId="{346F3179-4B2C-4F74-9427-A3893A2FAAB7}">
      <dgm:prSet phldrT="[Text]"/>
      <dgm:spPr/>
      <dgm:t>
        <a:bodyPr/>
        <a:lstStyle/>
        <a:p>
          <a:r>
            <a:rPr lang="de-CH" err="1">
              <a:solidFill>
                <a:schemeClr val="tx1"/>
              </a:solidFill>
            </a:rPr>
            <a:t>Closed</a:t>
          </a:r>
          <a:r>
            <a:rPr lang="de-CH">
              <a:solidFill>
                <a:schemeClr val="tx1"/>
              </a:solidFill>
            </a:rPr>
            <a:t> Source</a:t>
          </a:r>
          <a:endParaRPr lang="en-GB">
            <a:solidFill>
              <a:schemeClr val="tx1"/>
            </a:solidFill>
          </a:endParaRPr>
        </a:p>
      </dgm:t>
    </dgm:pt>
    <dgm:pt modelId="{6904BC34-62F6-47FF-86B9-70DF15C058C7}" type="parTrans" cxnId="{7F6B253E-4781-4D7E-8E86-860E998D45C6}">
      <dgm:prSet/>
      <dgm:spPr/>
      <dgm:t>
        <a:bodyPr/>
        <a:lstStyle/>
        <a:p>
          <a:endParaRPr lang="en-GB"/>
        </a:p>
      </dgm:t>
    </dgm:pt>
    <dgm:pt modelId="{E6F80A00-0A65-4A0E-AA7D-B9A44819E7C1}" type="sibTrans" cxnId="{7F6B253E-4781-4D7E-8E86-860E998D45C6}">
      <dgm:prSet/>
      <dgm:spPr/>
      <dgm:t>
        <a:bodyPr/>
        <a:lstStyle/>
        <a:p>
          <a:endParaRPr lang="en-GB"/>
        </a:p>
      </dgm:t>
    </dgm:pt>
    <dgm:pt modelId="{8442BD38-C590-4EF3-AD22-B1A487D6A39C}">
      <dgm:prSet phldrT="[Text]"/>
      <dgm:spPr/>
      <dgm:t>
        <a:bodyPr/>
        <a:lstStyle/>
        <a:p>
          <a:r>
            <a:rPr lang="de-CH" err="1">
              <a:solidFill>
                <a:schemeClr val="tx1"/>
              </a:solidFill>
            </a:rPr>
            <a:t>Embrace</a:t>
          </a:r>
          <a:r>
            <a:rPr lang="de-CH">
              <a:solidFill>
                <a:schemeClr val="tx1"/>
              </a:solidFill>
            </a:rPr>
            <a:t> Change</a:t>
          </a:r>
          <a:endParaRPr lang="en-GB">
            <a:solidFill>
              <a:schemeClr val="tx1"/>
            </a:solidFill>
          </a:endParaRPr>
        </a:p>
      </dgm:t>
    </dgm:pt>
    <dgm:pt modelId="{9BDB88D4-023C-4728-B91A-1D56BF7B96C8}" type="parTrans" cxnId="{057F2FAA-C273-4175-9255-FE65C0549BA1}">
      <dgm:prSet/>
      <dgm:spPr/>
      <dgm:t>
        <a:bodyPr/>
        <a:lstStyle/>
        <a:p>
          <a:endParaRPr lang="en-GB"/>
        </a:p>
      </dgm:t>
    </dgm:pt>
    <dgm:pt modelId="{B8456AED-CFC0-48C3-92FC-7207FC99F540}" type="sibTrans" cxnId="{057F2FAA-C273-4175-9255-FE65C0549BA1}">
      <dgm:prSet/>
      <dgm:spPr/>
      <dgm:t>
        <a:bodyPr/>
        <a:lstStyle/>
        <a:p>
          <a:endParaRPr lang="en-GB"/>
        </a:p>
      </dgm:t>
    </dgm:pt>
    <dgm:pt modelId="{B8F347DA-C116-427F-B6D5-44AB67D3F328}">
      <dgm:prSet phldrT="[Text]"/>
      <dgm:spPr/>
      <dgm:t>
        <a:bodyPr/>
        <a:lstStyle/>
        <a:p>
          <a:r>
            <a:rPr lang="de-CH">
              <a:solidFill>
                <a:schemeClr val="tx1"/>
              </a:solidFill>
            </a:rPr>
            <a:t>Bottom Up</a:t>
          </a:r>
          <a:endParaRPr lang="en-GB">
            <a:solidFill>
              <a:schemeClr val="tx1"/>
            </a:solidFill>
          </a:endParaRPr>
        </a:p>
      </dgm:t>
    </dgm:pt>
    <dgm:pt modelId="{A32E526E-4A3E-451E-88F7-D1DB2C075822}" type="parTrans" cxnId="{037069C7-D386-4B55-801F-EFFBA3E40E1E}">
      <dgm:prSet/>
      <dgm:spPr/>
      <dgm:t>
        <a:bodyPr/>
        <a:lstStyle/>
        <a:p>
          <a:endParaRPr lang="en-GB"/>
        </a:p>
      </dgm:t>
    </dgm:pt>
    <dgm:pt modelId="{34A1C2E1-DE7B-43B6-BD99-32DDE0E81205}" type="sibTrans" cxnId="{037069C7-D386-4B55-801F-EFFBA3E40E1E}">
      <dgm:prSet/>
      <dgm:spPr/>
      <dgm:t>
        <a:bodyPr/>
        <a:lstStyle/>
        <a:p>
          <a:endParaRPr lang="en-GB"/>
        </a:p>
      </dgm:t>
    </dgm:pt>
    <dgm:pt modelId="{E4FBEF07-1F80-4574-9E57-FDE2B700EEB1}">
      <dgm:prSet phldrT="[Text]"/>
      <dgm:spPr/>
      <dgm:t>
        <a:bodyPr/>
        <a:lstStyle/>
        <a:p>
          <a:r>
            <a:rPr lang="de-CH">
              <a:solidFill>
                <a:schemeClr val="tx1"/>
              </a:solidFill>
            </a:rPr>
            <a:t>Plan </a:t>
          </a:r>
          <a:r>
            <a:rPr lang="de-CH" err="1">
              <a:solidFill>
                <a:schemeClr val="tx1"/>
              </a:solidFill>
            </a:rPr>
            <a:t>ahead</a:t>
          </a:r>
          <a:endParaRPr lang="en-GB">
            <a:solidFill>
              <a:schemeClr val="tx1"/>
            </a:solidFill>
          </a:endParaRPr>
        </a:p>
      </dgm:t>
    </dgm:pt>
    <dgm:pt modelId="{EC66432B-1D1E-41E1-AF9B-800F5BF8E53B}" type="parTrans" cxnId="{77EC48DF-9D5F-416A-B77A-A2E04A79CBA0}">
      <dgm:prSet/>
      <dgm:spPr/>
      <dgm:t>
        <a:bodyPr/>
        <a:lstStyle/>
        <a:p>
          <a:endParaRPr lang="en-GB"/>
        </a:p>
      </dgm:t>
    </dgm:pt>
    <dgm:pt modelId="{BF264602-6632-4EA1-8E09-482920C8D812}" type="sibTrans" cxnId="{77EC48DF-9D5F-416A-B77A-A2E04A79CBA0}">
      <dgm:prSet/>
      <dgm:spPr/>
      <dgm:t>
        <a:bodyPr/>
        <a:lstStyle/>
        <a:p>
          <a:endParaRPr lang="en-GB"/>
        </a:p>
      </dgm:t>
    </dgm:pt>
    <dgm:pt modelId="{91119A8B-A11F-463C-AA05-5DE9293773CA}">
      <dgm:prSet phldrT="[Text]"/>
      <dgm:spPr/>
      <dgm:t>
        <a:bodyPr/>
        <a:lstStyle/>
        <a:p>
          <a:r>
            <a:rPr lang="de-CH">
              <a:solidFill>
                <a:schemeClr val="tx1"/>
              </a:solidFill>
            </a:rPr>
            <a:t>Distributed</a:t>
          </a:r>
          <a:endParaRPr lang="en-GB">
            <a:solidFill>
              <a:schemeClr val="tx1"/>
            </a:solidFill>
          </a:endParaRPr>
        </a:p>
      </dgm:t>
    </dgm:pt>
    <dgm:pt modelId="{366944A2-1027-4CA1-82B6-C48EE5742E30}" type="parTrans" cxnId="{F301CFE3-B1D6-43CE-A2C8-2944A7941FDA}">
      <dgm:prSet/>
      <dgm:spPr/>
      <dgm:t>
        <a:bodyPr/>
        <a:lstStyle/>
        <a:p>
          <a:endParaRPr lang="en-GB"/>
        </a:p>
      </dgm:t>
    </dgm:pt>
    <dgm:pt modelId="{6750666C-28E0-49E7-9C60-B128A347C61E}" type="sibTrans" cxnId="{F301CFE3-B1D6-43CE-A2C8-2944A7941FDA}">
      <dgm:prSet/>
      <dgm:spPr/>
      <dgm:t>
        <a:bodyPr/>
        <a:lstStyle/>
        <a:p>
          <a:endParaRPr lang="en-GB"/>
        </a:p>
      </dgm:t>
    </dgm:pt>
    <dgm:pt modelId="{E012CFA7-027F-43A8-99E0-35563BB5C996}">
      <dgm:prSet phldrT="[Text]"/>
      <dgm:spPr/>
      <dgm:t>
        <a:bodyPr/>
        <a:lstStyle/>
        <a:p>
          <a:r>
            <a:rPr lang="de-CH" err="1">
              <a:solidFill>
                <a:schemeClr val="tx1"/>
              </a:solidFill>
            </a:rPr>
            <a:t>Centralized</a:t>
          </a:r>
          <a:endParaRPr lang="en-GB">
            <a:solidFill>
              <a:schemeClr val="tx1"/>
            </a:solidFill>
          </a:endParaRPr>
        </a:p>
      </dgm:t>
    </dgm:pt>
    <dgm:pt modelId="{378CC150-D8CA-456F-B2CB-B632304B1C19}" type="parTrans" cxnId="{AED8518F-1427-41FB-AEC1-A62ABCB9CAF4}">
      <dgm:prSet/>
      <dgm:spPr/>
      <dgm:t>
        <a:bodyPr/>
        <a:lstStyle/>
        <a:p>
          <a:endParaRPr lang="en-GB"/>
        </a:p>
      </dgm:t>
    </dgm:pt>
    <dgm:pt modelId="{3D1778FC-F8E7-4882-886C-B8A96E3B4CD6}" type="sibTrans" cxnId="{AED8518F-1427-41FB-AEC1-A62ABCB9CAF4}">
      <dgm:prSet/>
      <dgm:spPr/>
      <dgm:t>
        <a:bodyPr/>
        <a:lstStyle/>
        <a:p>
          <a:endParaRPr lang="en-GB"/>
        </a:p>
      </dgm:t>
    </dgm:pt>
    <dgm:pt modelId="{B93B6312-3498-469D-8629-9E3F1A4D49BC}" type="pres">
      <dgm:prSet presAssocID="{BAD36CC1-26E1-4397-8B6F-CB7C1F449A28}" presName="cycle" presStyleCnt="0">
        <dgm:presLayoutVars>
          <dgm:chMax val="1"/>
          <dgm:dir/>
          <dgm:animLvl val="ctr"/>
          <dgm:resizeHandles val="exact"/>
        </dgm:presLayoutVars>
      </dgm:prSet>
      <dgm:spPr/>
    </dgm:pt>
    <dgm:pt modelId="{466E6248-A556-4CCE-8BFD-F435727B7DA3}" type="pres">
      <dgm:prSet presAssocID="{B62415C7-2F5E-4593-8236-B32CCE3BCD17}" presName="centerShape" presStyleLbl="node0" presStyleIdx="0" presStyleCnt="1" custScaleX="27960" custScaleY="23794"/>
      <dgm:spPr/>
    </dgm:pt>
    <dgm:pt modelId="{92E453E5-0DB1-4E37-8155-1D6AE169E719}" type="pres">
      <dgm:prSet presAssocID="{40A3FBD7-E4B0-4E0D-A938-3DF08E6BF545}" presName="Name9" presStyleLbl="parChTrans1D2" presStyleIdx="0" presStyleCnt="8"/>
      <dgm:spPr/>
    </dgm:pt>
    <dgm:pt modelId="{8C4FB866-4E7B-4E82-ABD7-E73AED9EE675}" type="pres">
      <dgm:prSet presAssocID="{40A3FBD7-E4B0-4E0D-A938-3DF08E6BF545}" presName="connTx" presStyleLbl="parChTrans1D2" presStyleIdx="0" presStyleCnt="8"/>
      <dgm:spPr/>
    </dgm:pt>
    <dgm:pt modelId="{18AC3E84-A905-46B6-AB09-20036CD794B0}" type="pres">
      <dgm:prSet presAssocID="{5520A618-FD22-4AB8-944E-435072A875C5}" presName="node" presStyleLbl="node1" presStyleIdx="0" presStyleCnt="8">
        <dgm:presLayoutVars>
          <dgm:bulletEnabled val="1"/>
        </dgm:presLayoutVars>
      </dgm:prSet>
      <dgm:spPr/>
    </dgm:pt>
    <dgm:pt modelId="{BE09D955-4121-466B-80E9-A0C1D26F22B2}" type="pres">
      <dgm:prSet presAssocID="{366944A2-1027-4CA1-82B6-C48EE5742E30}" presName="Name9" presStyleLbl="parChTrans1D2" presStyleIdx="1" presStyleCnt="8"/>
      <dgm:spPr/>
    </dgm:pt>
    <dgm:pt modelId="{C05B90FF-9D3A-4E37-B196-44C7D8CDACEC}" type="pres">
      <dgm:prSet presAssocID="{366944A2-1027-4CA1-82B6-C48EE5742E30}" presName="connTx" presStyleLbl="parChTrans1D2" presStyleIdx="1" presStyleCnt="8"/>
      <dgm:spPr/>
    </dgm:pt>
    <dgm:pt modelId="{5E9F565B-76CC-4E56-BE12-6BCA1136C364}" type="pres">
      <dgm:prSet presAssocID="{91119A8B-A11F-463C-AA05-5DE9293773CA}" presName="node" presStyleLbl="node1" presStyleIdx="1" presStyleCnt="8">
        <dgm:presLayoutVars>
          <dgm:bulletEnabled val="1"/>
        </dgm:presLayoutVars>
      </dgm:prSet>
      <dgm:spPr/>
    </dgm:pt>
    <dgm:pt modelId="{FFFA5AF5-A77B-4FB6-8ED0-29DCF4DE455F}" type="pres">
      <dgm:prSet presAssocID="{5916FF67-7997-4243-8B88-F550910B4E91}" presName="Name9" presStyleLbl="parChTrans1D2" presStyleIdx="2" presStyleCnt="8"/>
      <dgm:spPr/>
    </dgm:pt>
    <dgm:pt modelId="{5F985C80-FF7E-4B00-B994-F7FB81F3CA53}" type="pres">
      <dgm:prSet presAssocID="{5916FF67-7997-4243-8B88-F550910B4E91}" presName="connTx" presStyleLbl="parChTrans1D2" presStyleIdx="2" presStyleCnt="8"/>
      <dgm:spPr/>
    </dgm:pt>
    <dgm:pt modelId="{DEA56CAC-3242-4905-91D3-D8F70B1EC85D}" type="pres">
      <dgm:prSet presAssocID="{91DDB327-21D1-4866-BBE7-52DEBF727D68}" presName="node" presStyleLbl="node1" presStyleIdx="2" presStyleCnt="8">
        <dgm:presLayoutVars>
          <dgm:bulletEnabled val="1"/>
        </dgm:presLayoutVars>
      </dgm:prSet>
      <dgm:spPr/>
    </dgm:pt>
    <dgm:pt modelId="{A0595CD9-83C2-4B55-9E85-51AA353F670F}" type="pres">
      <dgm:prSet presAssocID="{EC66432B-1D1E-41E1-AF9B-800F5BF8E53B}" presName="Name9" presStyleLbl="parChTrans1D2" presStyleIdx="3" presStyleCnt="8"/>
      <dgm:spPr/>
    </dgm:pt>
    <dgm:pt modelId="{DFCEEFBE-DBB6-4AB7-BB4E-B52B09F9D4A8}" type="pres">
      <dgm:prSet presAssocID="{EC66432B-1D1E-41E1-AF9B-800F5BF8E53B}" presName="connTx" presStyleLbl="parChTrans1D2" presStyleIdx="3" presStyleCnt="8"/>
      <dgm:spPr/>
    </dgm:pt>
    <dgm:pt modelId="{8FDAEF39-F2CD-4058-9BF7-7A35CA223835}" type="pres">
      <dgm:prSet presAssocID="{E4FBEF07-1F80-4574-9E57-FDE2B700EEB1}" presName="node" presStyleLbl="node1" presStyleIdx="3" presStyleCnt="8">
        <dgm:presLayoutVars>
          <dgm:bulletEnabled val="1"/>
        </dgm:presLayoutVars>
      </dgm:prSet>
      <dgm:spPr/>
    </dgm:pt>
    <dgm:pt modelId="{866F74E8-CECE-4919-BD5E-92163639E078}" type="pres">
      <dgm:prSet presAssocID="{A32E526E-4A3E-451E-88F7-D1DB2C075822}" presName="Name9" presStyleLbl="parChTrans1D2" presStyleIdx="4" presStyleCnt="8"/>
      <dgm:spPr/>
    </dgm:pt>
    <dgm:pt modelId="{BC018E4C-E071-44E3-B3CC-B41982B1500F}" type="pres">
      <dgm:prSet presAssocID="{A32E526E-4A3E-451E-88F7-D1DB2C075822}" presName="connTx" presStyleLbl="parChTrans1D2" presStyleIdx="4" presStyleCnt="8"/>
      <dgm:spPr/>
    </dgm:pt>
    <dgm:pt modelId="{06CD1C58-1A65-42E6-8189-9C6B000D432E}" type="pres">
      <dgm:prSet presAssocID="{B8F347DA-C116-427F-B6D5-44AB67D3F328}" presName="node" presStyleLbl="node1" presStyleIdx="4" presStyleCnt="8">
        <dgm:presLayoutVars>
          <dgm:bulletEnabled val="1"/>
        </dgm:presLayoutVars>
      </dgm:prSet>
      <dgm:spPr/>
    </dgm:pt>
    <dgm:pt modelId="{8A041CC9-199B-4CA8-B502-EA9F311AB2DA}" type="pres">
      <dgm:prSet presAssocID="{378CC150-D8CA-456F-B2CB-B632304B1C19}" presName="Name9" presStyleLbl="parChTrans1D2" presStyleIdx="5" presStyleCnt="8"/>
      <dgm:spPr/>
    </dgm:pt>
    <dgm:pt modelId="{BDA3643C-B116-4E0F-9D1A-A47EC26C42D9}" type="pres">
      <dgm:prSet presAssocID="{378CC150-D8CA-456F-B2CB-B632304B1C19}" presName="connTx" presStyleLbl="parChTrans1D2" presStyleIdx="5" presStyleCnt="8"/>
      <dgm:spPr/>
    </dgm:pt>
    <dgm:pt modelId="{DB37853D-15F0-4A1F-8123-2C3E46305651}" type="pres">
      <dgm:prSet presAssocID="{E012CFA7-027F-43A8-99E0-35563BB5C996}" presName="node" presStyleLbl="node1" presStyleIdx="5" presStyleCnt="8">
        <dgm:presLayoutVars>
          <dgm:bulletEnabled val="1"/>
        </dgm:presLayoutVars>
      </dgm:prSet>
      <dgm:spPr/>
    </dgm:pt>
    <dgm:pt modelId="{8816D20A-0D61-4177-A66F-080C623D1BDC}" type="pres">
      <dgm:prSet presAssocID="{6904BC34-62F6-47FF-86B9-70DF15C058C7}" presName="Name9" presStyleLbl="parChTrans1D2" presStyleIdx="6" presStyleCnt="8"/>
      <dgm:spPr/>
    </dgm:pt>
    <dgm:pt modelId="{464FB9AC-0D25-441D-92F0-2042DF780895}" type="pres">
      <dgm:prSet presAssocID="{6904BC34-62F6-47FF-86B9-70DF15C058C7}" presName="connTx" presStyleLbl="parChTrans1D2" presStyleIdx="6" presStyleCnt="8"/>
      <dgm:spPr/>
    </dgm:pt>
    <dgm:pt modelId="{F2A1F506-4D96-4C11-996F-A1403451A8F7}" type="pres">
      <dgm:prSet presAssocID="{346F3179-4B2C-4F74-9427-A3893A2FAAB7}" presName="node" presStyleLbl="node1" presStyleIdx="6" presStyleCnt="8">
        <dgm:presLayoutVars>
          <dgm:bulletEnabled val="1"/>
        </dgm:presLayoutVars>
      </dgm:prSet>
      <dgm:spPr/>
    </dgm:pt>
    <dgm:pt modelId="{0BA207A9-CEFE-4FCB-B836-1ACFB0E86AFE}" type="pres">
      <dgm:prSet presAssocID="{9BDB88D4-023C-4728-B91A-1D56BF7B96C8}" presName="Name9" presStyleLbl="parChTrans1D2" presStyleIdx="7" presStyleCnt="8"/>
      <dgm:spPr/>
    </dgm:pt>
    <dgm:pt modelId="{A5CC9F0B-34E4-49BF-8EDE-686766EBE401}" type="pres">
      <dgm:prSet presAssocID="{9BDB88D4-023C-4728-B91A-1D56BF7B96C8}" presName="connTx" presStyleLbl="parChTrans1D2" presStyleIdx="7" presStyleCnt="8"/>
      <dgm:spPr/>
    </dgm:pt>
    <dgm:pt modelId="{47FF722C-1090-458A-947C-D47F0F9B9DC4}" type="pres">
      <dgm:prSet presAssocID="{8442BD38-C590-4EF3-AD22-B1A487D6A39C}" presName="node" presStyleLbl="node1" presStyleIdx="7" presStyleCnt="8">
        <dgm:presLayoutVars>
          <dgm:bulletEnabled val="1"/>
        </dgm:presLayoutVars>
      </dgm:prSet>
      <dgm:spPr/>
    </dgm:pt>
  </dgm:ptLst>
  <dgm:cxnLst>
    <dgm:cxn modelId="{1B39051F-3A28-4B13-B497-17FA9B45E715}" type="presOf" srcId="{40A3FBD7-E4B0-4E0D-A938-3DF08E6BF545}" destId="{92E453E5-0DB1-4E37-8155-1D6AE169E719}" srcOrd="0" destOrd="0" presId="urn:microsoft.com/office/officeart/2005/8/layout/radial1"/>
    <dgm:cxn modelId="{46EE0521-7D82-41C7-800A-5D212A585420}" type="presOf" srcId="{8442BD38-C590-4EF3-AD22-B1A487D6A39C}" destId="{47FF722C-1090-458A-947C-D47F0F9B9DC4}" srcOrd="0" destOrd="0" presId="urn:microsoft.com/office/officeart/2005/8/layout/radial1"/>
    <dgm:cxn modelId="{5A91B02C-4579-4D34-AFEE-3C06AF507A93}" type="presOf" srcId="{A32E526E-4A3E-451E-88F7-D1DB2C075822}" destId="{BC018E4C-E071-44E3-B3CC-B41982B1500F}" srcOrd="1" destOrd="0" presId="urn:microsoft.com/office/officeart/2005/8/layout/radial1"/>
    <dgm:cxn modelId="{4CD2B832-72D5-438A-9BD3-2FC3F7050A81}" type="presOf" srcId="{5916FF67-7997-4243-8B88-F550910B4E91}" destId="{FFFA5AF5-A77B-4FB6-8ED0-29DCF4DE455F}" srcOrd="0" destOrd="0" presId="urn:microsoft.com/office/officeart/2005/8/layout/radial1"/>
    <dgm:cxn modelId="{0874E33C-3063-4000-B092-5ABF1FC69D7D}" srcId="{BAD36CC1-26E1-4397-8B6F-CB7C1F449A28}" destId="{B62415C7-2F5E-4593-8236-B32CCE3BCD17}" srcOrd="0" destOrd="0" parTransId="{995CF037-31DD-445C-8EC3-C524B7EAF466}" sibTransId="{08211313-36FC-4D93-ABD1-BE74F82EBAA8}"/>
    <dgm:cxn modelId="{7F6B253E-4781-4D7E-8E86-860E998D45C6}" srcId="{B62415C7-2F5E-4593-8236-B32CCE3BCD17}" destId="{346F3179-4B2C-4F74-9427-A3893A2FAAB7}" srcOrd="6" destOrd="0" parTransId="{6904BC34-62F6-47FF-86B9-70DF15C058C7}" sibTransId="{E6F80A00-0A65-4A0E-AA7D-B9A44819E7C1}"/>
    <dgm:cxn modelId="{EB64FF3F-339E-4A56-8A49-ABE8E80DFF82}" type="presOf" srcId="{6904BC34-62F6-47FF-86B9-70DF15C058C7}" destId="{8816D20A-0D61-4177-A66F-080C623D1BDC}" srcOrd="0" destOrd="0" presId="urn:microsoft.com/office/officeart/2005/8/layout/radial1"/>
    <dgm:cxn modelId="{75582345-7022-4751-ABA8-E615F0A6EB3A}" srcId="{B62415C7-2F5E-4593-8236-B32CCE3BCD17}" destId="{91DDB327-21D1-4866-BBE7-52DEBF727D68}" srcOrd="2" destOrd="0" parTransId="{5916FF67-7997-4243-8B88-F550910B4E91}" sibTransId="{94383E33-0AB5-4481-B9ED-A3C49D580E44}"/>
    <dgm:cxn modelId="{E5A6776C-C352-491A-B1E4-481FB1A7128D}" srcId="{B62415C7-2F5E-4593-8236-B32CCE3BCD17}" destId="{5520A618-FD22-4AB8-944E-435072A875C5}" srcOrd="0" destOrd="0" parTransId="{40A3FBD7-E4B0-4E0D-A938-3DF08E6BF545}" sibTransId="{BB2BFB83-54A6-4D6D-9C0C-EC97822BFF0B}"/>
    <dgm:cxn modelId="{AAA4C06E-BF51-47A8-AEBE-2475909BC3EC}" type="presOf" srcId="{91DDB327-21D1-4866-BBE7-52DEBF727D68}" destId="{DEA56CAC-3242-4905-91D3-D8F70B1EC85D}" srcOrd="0" destOrd="0" presId="urn:microsoft.com/office/officeart/2005/8/layout/radial1"/>
    <dgm:cxn modelId="{138B614F-2B31-4B1E-90C7-7CA69ED7B380}" type="presOf" srcId="{346F3179-4B2C-4F74-9427-A3893A2FAAB7}" destId="{F2A1F506-4D96-4C11-996F-A1403451A8F7}" srcOrd="0" destOrd="0" presId="urn:microsoft.com/office/officeart/2005/8/layout/radial1"/>
    <dgm:cxn modelId="{3A999B74-B3F6-451E-A93E-A99EA86E3E87}" type="presOf" srcId="{5520A618-FD22-4AB8-944E-435072A875C5}" destId="{18AC3E84-A905-46B6-AB09-20036CD794B0}" srcOrd="0" destOrd="0" presId="urn:microsoft.com/office/officeart/2005/8/layout/radial1"/>
    <dgm:cxn modelId="{C3B2E676-B08C-4970-AF37-BD7FB81335D1}" type="presOf" srcId="{40A3FBD7-E4B0-4E0D-A938-3DF08E6BF545}" destId="{8C4FB866-4E7B-4E82-ABD7-E73AED9EE675}" srcOrd="1" destOrd="0" presId="urn:microsoft.com/office/officeart/2005/8/layout/radial1"/>
    <dgm:cxn modelId="{97881981-5A42-402D-B980-C3C8920ED901}" type="presOf" srcId="{366944A2-1027-4CA1-82B6-C48EE5742E30}" destId="{C05B90FF-9D3A-4E37-B196-44C7D8CDACEC}" srcOrd="1" destOrd="0" presId="urn:microsoft.com/office/officeart/2005/8/layout/radial1"/>
    <dgm:cxn modelId="{3E46A685-1F32-4F7B-9F60-B7A639BF3BD5}" type="presOf" srcId="{B62415C7-2F5E-4593-8236-B32CCE3BCD17}" destId="{466E6248-A556-4CCE-8BFD-F435727B7DA3}" srcOrd="0" destOrd="0" presId="urn:microsoft.com/office/officeart/2005/8/layout/radial1"/>
    <dgm:cxn modelId="{DD2F2B88-0F1D-4718-8FBD-78142D8B4EE0}" type="presOf" srcId="{A32E526E-4A3E-451E-88F7-D1DB2C075822}" destId="{866F74E8-CECE-4919-BD5E-92163639E078}" srcOrd="0" destOrd="0" presId="urn:microsoft.com/office/officeart/2005/8/layout/radial1"/>
    <dgm:cxn modelId="{AED8518F-1427-41FB-AEC1-A62ABCB9CAF4}" srcId="{B62415C7-2F5E-4593-8236-B32CCE3BCD17}" destId="{E012CFA7-027F-43A8-99E0-35563BB5C996}" srcOrd="5" destOrd="0" parTransId="{378CC150-D8CA-456F-B2CB-B632304B1C19}" sibTransId="{3D1778FC-F8E7-4882-886C-B8A96E3B4CD6}"/>
    <dgm:cxn modelId="{BDB62194-D2D6-4363-8BF9-4328E82DB34A}" type="presOf" srcId="{9BDB88D4-023C-4728-B91A-1D56BF7B96C8}" destId="{0BA207A9-CEFE-4FCB-B836-1ACFB0E86AFE}" srcOrd="0" destOrd="0" presId="urn:microsoft.com/office/officeart/2005/8/layout/radial1"/>
    <dgm:cxn modelId="{A784FE9C-2349-464C-8452-98FB79ACD0EC}" type="presOf" srcId="{366944A2-1027-4CA1-82B6-C48EE5742E30}" destId="{BE09D955-4121-466B-80E9-A0C1D26F22B2}" srcOrd="0" destOrd="0" presId="urn:microsoft.com/office/officeart/2005/8/layout/radial1"/>
    <dgm:cxn modelId="{1E4DB99D-4B7A-414C-97CF-167AE1493E79}" type="presOf" srcId="{378CC150-D8CA-456F-B2CB-B632304B1C19}" destId="{8A041CC9-199B-4CA8-B502-EA9F311AB2DA}" srcOrd="0" destOrd="0" presId="urn:microsoft.com/office/officeart/2005/8/layout/radial1"/>
    <dgm:cxn modelId="{54F1A8A5-CC3E-4B1C-97BF-538CF16CF34A}" type="presOf" srcId="{EC66432B-1D1E-41E1-AF9B-800F5BF8E53B}" destId="{A0595CD9-83C2-4B55-9E85-51AA353F670F}" srcOrd="0" destOrd="0" presId="urn:microsoft.com/office/officeart/2005/8/layout/radial1"/>
    <dgm:cxn modelId="{057F2FAA-C273-4175-9255-FE65C0549BA1}" srcId="{B62415C7-2F5E-4593-8236-B32CCE3BCD17}" destId="{8442BD38-C590-4EF3-AD22-B1A487D6A39C}" srcOrd="7" destOrd="0" parTransId="{9BDB88D4-023C-4728-B91A-1D56BF7B96C8}" sibTransId="{B8456AED-CFC0-48C3-92FC-7207FC99F540}"/>
    <dgm:cxn modelId="{143BDDAB-B0B6-44D5-B8B3-CB00580D3E76}" type="presOf" srcId="{6904BC34-62F6-47FF-86B9-70DF15C058C7}" destId="{464FB9AC-0D25-441D-92F0-2042DF780895}" srcOrd="1" destOrd="0" presId="urn:microsoft.com/office/officeart/2005/8/layout/radial1"/>
    <dgm:cxn modelId="{80C276B3-BC5D-4A9E-A41A-2572DF5EEB06}" type="presOf" srcId="{B8F347DA-C116-427F-B6D5-44AB67D3F328}" destId="{06CD1C58-1A65-42E6-8189-9C6B000D432E}" srcOrd="0" destOrd="0" presId="urn:microsoft.com/office/officeart/2005/8/layout/radial1"/>
    <dgm:cxn modelId="{17C8A5BB-3767-4583-B9E4-9DE93F7959AB}" type="presOf" srcId="{378CC150-D8CA-456F-B2CB-B632304B1C19}" destId="{BDA3643C-B116-4E0F-9D1A-A47EC26C42D9}" srcOrd="1" destOrd="0" presId="urn:microsoft.com/office/officeart/2005/8/layout/radial1"/>
    <dgm:cxn modelId="{037069C7-D386-4B55-801F-EFFBA3E40E1E}" srcId="{B62415C7-2F5E-4593-8236-B32CCE3BCD17}" destId="{B8F347DA-C116-427F-B6D5-44AB67D3F328}" srcOrd="4" destOrd="0" parTransId="{A32E526E-4A3E-451E-88F7-D1DB2C075822}" sibTransId="{34A1C2E1-DE7B-43B6-BD99-32DDE0E81205}"/>
    <dgm:cxn modelId="{5954EDD3-05D8-46B4-B473-D4B8FC10F05C}" type="presOf" srcId="{91119A8B-A11F-463C-AA05-5DE9293773CA}" destId="{5E9F565B-76CC-4E56-BE12-6BCA1136C364}" srcOrd="0" destOrd="0" presId="urn:microsoft.com/office/officeart/2005/8/layout/radial1"/>
    <dgm:cxn modelId="{CDB51FD4-DA5C-4B8A-8D45-643BFA78AE18}" type="presOf" srcId="{BAD36CC1-26E1-4397-8B6F-CB7C1F449A28}" destId="{B93B6312-3498-469D-8629-9E3F1A4D49BC}" srcOrd="0" destOrd="0" presId="urn:microsoft.com/office/officeart/2005/8/layout/radial1"/>
    <dgm:cxn modelId="{77EC48DF-9D5F-416A-B77A-A2E04A79CBA0}" srcId="{B62415C7-2F5E-4593-8236-B32CCE3BCD17}" destId="{E4FBEF07-1F80-4574-9E57-FDE2B700EEB1}" srcOrd="3" destOrd="0" parTransId="{EC66432B-1D1E-41E1-AF9B-800F5BF8E53B}" sibTransId="{BF264602-6632-4EA1-8E09-482920C8D812}"/>
    <dgm:cxn modelId="{52C4A0E3-DE6B-485A-BE65-AE8FEA51E94E}" type="presOf" srcId="{E4FBEF07-1F80-4574-9E57-FDE2B700EEB1}" destId="{8FDAEF39-F2CD-4058-9BF7-7A35CA223835}" srcOrd="0" destOrd="0" presId="urn:microsoft.com/office/officeart/2005/8/layout/radial1"/>
    <dgm:cxn modelId="{F301CFE3-B1D6-43CE-A2C8-2944A7941FDA}" srcId="{B62415C7-2F5E-4593-8236-B32CCE3BCD17}" destId="{91119A8B-A11F-463C-AA05-5DE9293773CA}" srcOrd="1" destOrd="0" parTransId="{366944A2-1027-4CA1-82B6-C48EE5742E30}" sibTransId="{6750666C-28E0-49E7-9C60-B128A347C61E}"/>
    <dgm:cxn modelId="{84F1DEE7-C78F-44E3-A44F-A0E1F2276846}" type="presOf" srcId="{EC66432B-1D1E-41E1-AF9B-800F5BF8E53B}" destId="{DFCEEFBE-DBB6-4AB7-BB4E-B52B09F9D4A8}" srcOrd="1" destOrd="0" presId="urn:microsoft.com/office/officeart/2005/8/layout/radial1"/>
    <dgm:cxn modelId="{176A7DE9-A34C-4738-A422-0C5FF59361B0}" type="presOf" srcId="{9BDB88D4-023C-4728-B91A-1D56BF7B96C8}" destId="{A5CC9F0B-34E4-49BF-8EDE-686766EBE401}" srcOrd="1" destOrd="0" presId="urn:microsoft.com/office/officeart/2005/8/layout/radial1"/>
    <dgm:cxn modelId="{E43116F7-CA67-429B-9CFA-483B25A5628B}" type="presOf" srcId="{E012CFA7-027F-43A8-99E0-35563BB5C996}" destId="{DB37853D-15F0-4A1F-8123-2C3E46305651}" srcOrd="0" destOrd="0" presId="urn:microsoft.com/office/officeart/2005/8/layout/radial1"/>
    <dgm:cxn modelId="{7A873EF9-3E11-417C-A7DD-9B7092BB3C5A}" type="presOf" srcId="{5916FF67-7997-4243-8B88-F550910B4E91}" destId="{5F985C80-FF7E-4B00-B994-F7FB81F3CA53}" srcOrd="1" destOrd="0" presId="urn:microsoft.com/office/officeart/2005/8/layout/radial1"/>
    <dgm:cxn modelId="{6C02EF4F-5D01-4F07-A4E0-3F54DAAFAF94}" type="presParOf" srcId="{B93B6312-3498-469D-8629-9E3F1A4D49BC}" destId="{466E6248-A556-4CCE-8BFD-F435727B7DA3}" srcOrd="0" destOrd="0" presId="urn:microsoft.com/office/officeart/2005/8/layout/radial1"/>
    <dgm:cxn modelId="{8EB862A5-6B51-44AA-BB7D-BEC66EC93F62}" type="presParOf" srcId="{B93B6312-3498-469D-8629-9E3F1A4D49BC}" destId="{92E453E5-0DB1-4E37-8155-1D6AE169E719}" srcOrd="1" destOrd="0" presId="urn:microsoft.com/office/officeart/2005/8/layout/radial1"/>
    <dgm:cxn modelId="{8C2D9958-3D73-41B3-B789-6F67B47F6EF1}" type="presParOf" srcId="{92E453E5-0DB1-4E37-8155-1D6AE169E719}" destId="{8C4FB866-4E7B-4E82-ABD7-E73AED9EE675}" srcOrd="0" destOrd="0" presId="urn:microsoft.com/office/officeart/2005/8/layout/radial1"/>
    <dgm:cxn modelId="{3DCEDD59-49D2-4BBD-B280-C3057419D843}" type="presParOf" srcId="{B93B6312-3498-469D-8629-9E3F1A4D49BC}" destId="{18AC3E84-A905-46B6-AB09-20036CD794B0}" srcOrd="2" destOrd="0" presId="urn:microsoft.com/office/officeart/2005/8/layout/radial1"/>
    <dgm:cxn modelId="{442D2280-3001-4212-867B-39D9DD447FC6}" type="presParOf" srcId="{B93B6312-3498-469D-8629-9E3F1A4D49BC}" destId="{BE09D955-4121-466B-80E9-A0C1D26F22B2}" srcOrd="3" destOrd="0" presId="urn:microsoft.com/office/officeart/2005/8/layout/radial1"/>
    <dgm:cxn modelId="{ADE85CB8-4242-4311-9370-743D1620FD0F}" type="presParOf" srcId="{BE09D955-4121-466B-80E9-A0C1D26F22B2}" destId="{C05B90FF-9D3A-4E37-B196-44C7D8CDACEC}" srcOrd="0" destOrd="0" presId="urn:microsoft.com/office/officeart/2005/8/layout/radial1"/>
    <dgm:cxn modelId="{7F6F3081-0A32-4236-8E64-933AB13F96CF}" type="presParOf" srcId="{B93B6312-3498-469D-8629-9E3F1A4D49BC}" destId="{5E9F565B-76CC-4E56-BE12-6BCA1136C364}" srcOrd="4" destOrd="0" presId="urn:microsoft.com/office/officeart/2005/8/layout/radial1"/>
    <dgm:cxn modelId="{E9F93BF8-723A-4F3A-925E-D56C740BEEFA}" type="presParOf" srcId="{B93B6312-3498-469D-8629-9E3F1A4D49BC}" destId="{FFFA5AF5-A77B-4FB6-8ED0-29DCF4DE455F}" srcOrd="5" destOrd="0" presId="urn:microsoft.com/office/officeart/2005/8/layout/radial1"/>
    <dgm:cxn modelId="{CE72CB1A-69B7-4505-AE75-C4A34405FAB1}" type="presParOf" srcId="{FFFA5AF5-A77B-4FB6-8ED0-29DCF4DE455F}" destId="{5F985C80-FF7E-4B00-B994-F7FB81F3CA53}" srcOrd="0" destOrd="0" presId="urn:microsoft.com/office/officeart/2005/8/layout/radial1"/>
    <dgm:cxn modelId="{2D625D7F-6A11-47EC-B7B7-13B7BF7C6B4A}" type="presParOf" srcId="{B93B6312-3498-469D-8629-9E3F1A4D49BC}" destId="{DEA56CAC-3242-4905-91D3-D8F70B1EC85D}" srcOrd="6" destOrd="0" presId="urn:microsoft.com/office/officeart/2005/8/layout/radial1"/>
    <dgm:cxn modelId="{B7D85E5E-55E9-4A8B-B340-A9F3DE835DDF}" type="presParOf" srcId="{B93B6312-3498-469D-8629-9E3F1A4D49BC}" destId="{A0595CD9-83C2-4B55-9E85-51AA353F670F}" srcOrd="7" destOrd="0" presId="urn:microsoft.com/office/officeart/2005/8/layout/radial1"/>
    <dgm:cxn modelId="{4640E6DC-2264-4BE3-9144-2A5964CE8193}" type="presParOf" srcId="{A0595CD9-83C2-4B55-9E85-51AA353F670F}" destId="{DFCEEFBE-DBB6-4AB7-BB4E-B52B09F9D4A8}" srcOrd="0" destOrd="0" presId="urn:microsoft.com/office/officeart/2005/8/layout/radial1"/>
    <dgm:cxn modelId="{A93B3D72-54DA-400F-AD1E-9E56B2833C26}" type="presParOf" srcId="{B93B6312-3498-469D-8629-9E3F1A4D49BC}" destId="{8FDAEF39-F2CD-4058-9BF7-7A35CA223835}" srcOrd="8" destOrd="0" presId="urn:microsoft.com/office/officeart/2005/8/layout/radial1"/>
    <dgm:cxn modelId="{0F470B26-3B63-45F4-A817-0DC019A5C93C}" type="presParOf" srcId="{B93B6312-3498-469D-8629-9E3F1A4D49BC}" destId="{866F74E8-CECE-4919-BD5E-92163639E078}" srcOrd="9" destOrd="0" presId="urn:microsoft.com/office/officeart/2005/8/layout/radial1"/>
    <dgm:cxn modelId="{CB9FA9B9-4273-48C4-88C6-A58440468CC4}" type="presParOf" srcId="{866F74E8-CECE-4919-BD5E-92163639E078}" destId="{BC018E4C-E071-44E3-B3CC-B41982B1500F}" srcOrd="0" destOrd="0" presId="urn:microsoft.com/office/officeart/2005/8/layout/radial1"/>
    <dgm:cxn modelId="{C7DCBC51-C1AE-44F7-9B91-D64B8E5F83C0}" type="presParOf" srcId="{B93B6312-3498-469D-8629-9E3F1A4D49BC}" destId="{06CD1C58-1A65-42E6-8189-9C6B000D432E}" srcOrd="10" destOrd="0" presId="urn:microsoft.com/office/officeart/2005/8/layout/radial1"/>
    <dgm:cxn modelId="{3CC26FA7-6D8D-4605-A985-963473B1B4F0}" type="presParOf" srcId="{B93B6312-3498-469D-8629-9E3F1A4D49BC}" destId="{8A041CC9-199B-4CA8-B502-EA9F311AB2DA}" srcOrd="11" destOrd="0" presId="urn:microsoft.com/office/officeart/2005/8/layout/radial1"/>
    <dgm:cxn modelId="{2EE46B45-10E3-47B6-B39A-4B7933893F67}" type="presParOf" srcId="{8A041CC9-199B-4CA8-B502-EA9F311AB2DA}" destId="{BDA3643C-B116-4E0F-9D1A-A47EC26C42D9}" srcOrd="0" destOrd="0" presId="urn:microsoft.com/office/officeart/2005/8/layout/radial1"/>
    <dgm:cxn modelId="{28C91C80-6DE2-4E48-9702-F19AAEC96E4D}" type="presParOf" srcId="{B93B6312-3498-469D-8629-9E3F1A4D49BC}" destId="{DB37853D-15F0-4A1F-8123-2C3E46305651}" srcOrd="12" destOrd="0" presId="urn:microsoft.com/office/officeart/2005/8/layout/radial1"/>
    <dgm:cxn modelId="{045BADD9-9E71-4AAA-8091-02200905064A}" type="presParOf" srcId="{B93B6312-3498-469D-8629-9E3F1A4D49BC}" destId="{8816D20A-0D61-4177-A66F-080C623D1BDC}" srcOrd="13" destOrd="0" presId="urn:microsoft.com/office/officeart/2005/8/layout/radial1"/>
    <dgm:cxn modelId="{92AD9058-B5A4-491B-8809-B2B130EDB5AF}" type="presParOf" srcId="{8816D20A-0D61-4177-A66F-080C623D1BDC}" destId="{464FB9AC-0D25-441D-92F0-2042DF780895}" srcOrd="0" destOrd="0" presId="urn:microsoft.com/office/officeart/2005/8/layout/radial1"/>
    <dgm:cxn modelId="{9CA23506-2167-43DC-A9BE-4C58EA5F8AE0}" type="presParOf" srcId="{B93B6312-3498-469D-8629-9E3F1A4D49BC}" destId="{F2A1F506-4D96-4C11-996F-A1403451A8F7}" srcOrd="14" destOrd="0" presId="urn:microsoft.com/office/officeart/2005/8/layout/radial1"/>
    <dgm:cxn modelId="{910165AC-5FA3-4AF6-A638-45C0AA182629}" type="presParOf" srcId="{B93B6312-3498-469D-8629-9E3F1A4D49BC}" destId="{0BA207A9-CEFE-4FCB-B836-1ACFB0E86AFE}" srcOrd="15" destOrd="0" presId="urn:microsoft.com/office/officeart/2005/8/layout/radial1"/>
    <dgm:cxn modelId="{AF3D5C55-714A-4526-B732-F52535229496}" type="presParOf" srcId="{0BA207A9-CEFE-4FCB-B836-1ACFB0E86AFE}" destId="{A5CC9F0B-34E4-49BF-8EDE-686766EBE401}" srcOrd="0" destOrd="0" presId="urn:microsoft.com/office/officeart/2005/8/layout/radial1"/>
    <dgm:cxn modelId="{AD17F070-01B2-4FD9-852E-6980535FB944}" type="presParOf" srcId="{B93B6312-3498-469D-8629-9E3F1A4D49BC}" destId="{47FF722C-1090-458A-947C-D47F0F9B9DC4}" srcOrd="16" destOrd="0" presId="urn:microsoft.com/office/officeart/2005/8/layout/radia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DBC2C7-090B-4650-87A8-8D677D78710A}" type="doc">
      <dgm:prSet loTypeId="urn:microsoft.com/office/officeart/2005/8/layout/StepDownProcess" loCatId="process" qsTypeId="urn:microsoft.com/office/officeart/2005/8/quickstyle/simple4" qsCatId="simple" csTypeId="urn:microsoft.com/office/officeart/2005/8/colors/accent6_2" csCatId="accent6" phldr="1"/>
      <dgm:spPr/>
      <dgm:t>
        <a:bodyPr/>
        <a:lstStyle/>
        <a:p>
          <a:endParaRPr lang="de-CH"/>
        </a:p>
      </dgm:t>
    </dgm:pt>
    <dgm:pt modelId="{0B8B7185-4C1C-47D0-9641-A4CDA684E4E4}">
      <dgm:prSet phldrT="[Text]"/>
      <dgm:spPr/>
      <dgm:t>
        <a:bodyPr/>
        <a:lstStyle/>
        <a:p>
          <a:r>
            <a:rPr lang="de-CH"/>
            <a:t>Analyse</a:t>
          </a:r>
        </a:p>
      </dgm:t>
    </dgm:pt>
    <dgm:pt modelId="{6FC0C549-620A-4F6F-B4AD-E171B20280FD}" type="parTrans" cxnId="{311C3B44-4827-483E-A8D9-552F34504C16}">
      <dgm:prSet/>
      <dgm:spPr/>
      <dgm:t>
        <a:bodyPr/>
        <a:lstStyle/>
        <a:p>
          <a:endParaRPr lang="de-CH"/>
        </a:p>
      </dgm:t>
    </dgm:pt>
    <dgm:pt modelId="{F0E46B72-2AD6-4023-9FBD-4956BDC77AC8}" type="sibTrans" cxnId="{311C3B44-4827-483E-A8D9-552F34504C16}">
      <dgm:prSet/>
      <dgm:spPr/>
      <dgm:t>
        <a:bodyPr/>
        <a:lstStyle/>
        <a:p>
          <a:endParaRPr lang="de-CH"/>
        </a:p>
      </dgm:t>
    </dgm:pt>
    <dgm:pt modelId="{A38798A9-5E93-4032-8A92-CFE01CEE0B73}">
      <dgm:prSet phldrT="[Text]"/>
      <dgm:spPr/>
      <dgm:t>
        <a:bodyPr/>
        <a:lstStyle/>
        <a:p>
          <a:r>
            <a:rPr lang="de-CH"/>
            <a:t>Entwurf</a:t>
          </a:r>
        </a:p>
      </dgm:t>
    </dgm:pt>
    <dgm:pt modelId="{CEA59FDD-47B5-4840-86E7-14898310B1DE}" type="parTrans" cxnId="{E25EDF4B-DF3C-4128-892C-1B7390CB6648}">
      <dgm:prSet/>
      <dgm:spPr/>
      <dgm:t>
        <a:bodyPr/>
        <a:lstStyle/>
        <a:p>
          <a:endParaRPr lang="de-CH"/>
        </a:p>
      </dgm:t>
    </dgm:pt>
    <dgm:pt modelId="{B4DFA496-97A6-4861-825E-8794314015EF}" type="sibTrans" cxnId="{E25EDF4B-DF3C-4128-892C-1B7390CB6648}">
      <dgm:prSet/>
      <dgm:spPr/>
      <dgm:t>
        <a:bodyPr/>
        <a:lstStyle/>
        <a:p>
          <a:endParaRPr lang="de-CH"/>
        </a:p>
      </dgm:t>
    </dgm:pt>
    <dgm:pt modelId="{49749054-AA3A-4108-9C49-7F67E1BB3E9F}">
      <dgm:prSet phldrT="[Text]"/>
      <dgm:spPr/>
      <dgm:t>
        <a:bodyPr/>
        <a:lstStyle/>
        <a:p>
          <a:r>
            <a:rPr lang="de-CH"/>
            <a:t>Realisierung</a:t>
          </a:r>
        </a:p>
      </dgm:t>
    </dgm:pt>
    <dgm:pt modelId="{995D7280-76A5-4EA1-99FE-6B62BE0B0FF2}" type="parTrans" cxnId="{DFB7F86C-E97E-4BC2-8515-EB64EE62B034}">
      <dgm:prSet/>
      <dgm:spPr/>
      <dgm:t>
        <a:bodyPr/>
        <a:lstStyle/>
        <a:p>
          <a:endParaRPr lang="de-CH"/>
        </a:p>
      </dgm:t>
    </dgm:pt>
    <dgm:pt modelId="{601603B6-B0C0-4AB2-B3C0-C992A4395FBD}" type="sibTrans" cxnId="{DFB7F86C-E97E-4BC2-8515-EB64EE62B034}">
      <dgm:prSet/>
      <dgm:spPr/>
      <dgm:t>
        <a:bodyPr/>
        <a:lstStyle/>
        <a:p>
          <a:endParaRPr lang="de-CH"/>
        </a:p>
      </dgm:t>
    </dgm:pt>
    <dgm:pt modelId="{820D49DD-678F-436A-BF39-EF6FC575BE2E}">
      <dgm:prSet phldrT="[Text]"/>
      <dgm:spPr/>
      <dgm:t>
        <a:bodyPr/>
        <a:lstStyle/>
        <a:p>
          <a:r>
            <a:rPr lang="de-CH"/>
            <a:t>Test</a:t>
          </a:r>
        </a:p>
      </dgm:t>
    </dgm:pt>
    <dgm:pt modelId="{9E7009FB-A664-4B32-9D57-3C91D837ECC6}" type="parTrans" cxnId="{1CD522E3-F4A7-4E5E-9B05-AB2F0385413F}">
      <dgm:prSet/>
      <dgm:spPr/>
      <dgm:t>
        <a:bodyPr/>
        <a:lstStyle/>
        <a:p>
          <a:endParaRPr lang="de-CH"/>
        </a:p>
      </dgm:t>
    </dgm:pt>
    <dgm:pt modelId="{0C0329FD-436A-45EE-93B6-8BE1C39B9989}" type="sibTrans" cxnId="{1CD522E3-F4A7-4E5E-9B05-AB2F0385413F}">
      <dgm:prSet/>
      <dgm:spPr/>
      <dgm:t>
        <a:bodyPr/>
        <a:lstStyle/>
        <a:p>
          <a:endParaRPr lang="de-CH"/>
        </a:p>
      </dgm:t>
    </dgm:pt>
    <dgm:pt modelId="{6836258D-267B-4222-935C-A1FE912286EE}">
      <dgm:prSet phldrT="[Text]"/>
      <dgm:spPr/>
      <dgm:t>
        <a:bodyPr/>
        <a:lstStyle/>
        <a:p>
          <a:r>
            <a:rPr lang="de-CH"/>
            <a:t>Wartung</a:t>
          </a:r>
        </a:p>
      </dgm:t>
    </dgm:pt>
    <dgm:pt modelId="{259D376D-363B-46AE-8D35-ECFA6F9A1233}" type="parTrans" cxnId="{A2782BE3-DD83-4636-B2DD-FECD0A314307}">
      <dgm:prSet/>
      <dgm:spPr/>
      <dgm:t>
        <a:bodyPr/>
        <a:lstStyle/>
        <a:p>
          <a:endParaRPr lang="de-CH"/>
        </a:p>
      </dgm:t>
    </dgm:pt>
    <dgm:pt modelId="{6396E7F2-E62A-4B47-9332-6E21703ABBF6}" type="sibTrans" cxnId="{A2782BE3-DD83-4636-B2DD-FECD0A314307}">
      <dgm:prSet/>
      <dgm:spPr/>
      <dgm:t>
        <a:bodyPr/>
        <a:lstStyle/>
        <a:p>
          <a:endParaRPr lang="de-CH"/>
        </a:p>
      </dgm:t>
    </dgm:pt>
    <dgm:pt modelId="{51D01FE6-D072-4400-8378-F3224B733130}" type="pres">
      <dgm:prSet presAssocID="{B4DBC2C7-090B-4650-87A8-8D677D78710A}" presName="rootnode" presStyleCnt="0">
        <dgm:presLayoutVars>
          <dgm:chMax/>
          <dgm:chPref/>
          <dgm:dir/>
          <dgm:animLvl val="lvl"/>
        </dgm:presLayoutVars>
      </dgm:prSet>
      <dgm:spPr/>
    </dgm:pt>
    <dgm:pt modelId="{2440AD77-6437-458A-9A2A-E1CB35B10E03}" type="pres">
      <dgm:prSet presAssocID="{0B8B7185-4C1C-47D0-9641-A4CDA684E4E4}" presName="composite" presStyleCnt="0"/>
      <dgm:spPr/>
    </dgm:pt>
    <dgm:pt modelId="{7E34AA72-D61E-4966-94ED-58C5F6131155}" type="pres">
      <dgm:prSet presAssocID="{0B8B7185-4C1C-47D0-9641-A4CDA684E4E4}" presName="bentUpArrow1" presStyleLbl="alignImgPlace1" presStyleIdx="0" presStyleCnt="4"/>
      <dgm:spPr/>
    </dgm:pt>
    <dgm:pt modelId="{87ABD9EE-FDD7-4DED-827B-99C59637AFA9}" type="pres">
      <dgm:prSet presAssocID="{0B8B7185-4C1C-47D0-9641-A4CDA684E4E4}" presName="ParentText" presStyleLbl="node1" presStyleIdx="0" presStyleCnt="5">
        <dgm:presLayoutVars>
          <dgm:chMax val="1"/>
          <dgm:chPref val="1"/>
          <dgm:bulletEnabled val="1"/>
        </dgm:presLayoutVars>
      </dgm:prSet>
      <dgm:spPr/>
    </dgm:pt>
    <dgm:pt modelId="{7D4E10F6-A545-4FBD-9DB2-16DA8CDF5F38}" type="pres">
      <dgm:prSet presAssocID="{0B8B7185-4C1C-47D0-9641-A4CDA684E4E4}" presName="ChildText" presStyleLbl="revTx" presStyleIdx="0" presStyleCnt="4">
        <dgm:presLayoutVars>
          <dgm:chMax val="0"/>
          <dgm:chPref val="0"/>
          <dgm:bulletEnabled val="1"/>
        </dgm:presLayoutVars>
      </dgm:prSet>
      <dgm:spPr/>
    </dgm:pt>
    <dgm:pt modelId="{1B2970F2-3DB4-46A7-8396-677A19CE2015}" type="pres">
      <dgm:prSet presAssocID="{F0E46B72-2AD6-4023-9FBD-4956BDC77AC8}" presName="sibTrans" presStyleCnt="0"/>
      <dgm:spPr/>
    </dgm:pt>
    <dgm:pt modelId="{89B672CA-EE11-4CCF-90BF-DA30BCB06D41}" type="pres">
      <dgm:prSet presAssocID="{A38798A9-5E93-4032-8A92-CFE01CEE0B73}" presName="composite" presStyleCnt="0"/>
      <dgm:spPr/>
    </dgm:pt>
    <dgm:pt modelId="{D471C372-0700-4F5B-86DE-33D7CF2A6E44}" type="pres">
      <dgm:prSet presAssocID="{A38798A9-5E93-4032-8A92-CFE01CEE0B73}" presName="bentUpArrow1" presStyleLbl="alignImgPlace1" presStyleIdx="1" presStyleCnt="4"/>
      <dgm:spPr/>
    </dgm:pt>
    <dgm:pt modelId="{A7D60499-8AA6-4A2B-B593-26A28CB2F5D4}" type="pres">
      <dgm:prSet presAssocID="{A38798A9-5E93-4032-8A92-CFE01CEE0B73}" presName="ParentText" presStyleLbl="node1" presStyleIdx="1" presStyleCnt="5">
        <dgm:presLayoutVars>
          <dgm:chMax val="1"/>
          <dgm:chPref val="1"/>
          <dgm:bulletEnabled val="1"/>
        </dgm:presLayoutVars>
      </dgm:prSet>
      <dgm:spPr/>
    </dgm:pt>
    <dgm:pt modelId="{22170B2C-2C08-415D-B795-7EB6812DADA0}" type="pres">
      <dgm:prSet presAssocID="{A38798A9-5E93-4032-8A92-CFE01CEE0B73}" presName="ChildText" presStyleLbl="revTx" presStyleIdx="1" presStyleCnt="4" custScaleX="186257" custLinFactNeighborX="38636" custLinFactNeighborY="-3010">
        <dgm:presLayoutVars>
          <dgm:chMax val="0"/>
          <dgm:chPref val="0"/>
          <dgm:bulletEnabled val="1"/>
        </dgm:presLayoutVars>
      </dgm:prSet>
      <dgm:spPr/>
    </dgm:pt>
    <dgm:pt modelId="{B1410B99-1887-45BA-BC0A-E8C934745367}" type="pres">
      <dgm:prSet presAssocID="{B4DFA496-97A6-4861-825E-8794314015EF}" presName="sibTrans" presStyleCnt="0"/>
      <dgm:spPr/>
    </dgm:pt>
    <dgm:pt modelId="{5FEE1B47-65D1-4C3A-AEE0-E78306CA338F}" type="pres">
      <dgm:prSet presAssocID="{49749054-AA3A-4108-9C49-7F67E1BB3E9F}" presName="composite" presStyleCnt="0"/>
      <dgm:spPr/>
    </dgm:pt>
    <dgm:pt modelId="{140F54BC-5B45-4BF3-9469-A1C8064D697B}" type="pres">
      <dgm:prSet presAssocID="{49749054-AA3A-4108-9C49-7F67E1BB3E9F}" presName="bentUpArrow1" presStyleLbl="alignImgPlace1" presStyleIdx="2" presStyleCnt="4"/>
      <dgm:spPr/>
    </dgm:pt>
    <dgm:pt modelId="{80D423DA-0413-4954-8A9E-7783721F5C3C}" type="pres">
      <dgm:prSet presAssocID="{49749054-AA3A-4108-9C49-7F67E1BB3E9F}" presName="ParentText" presStyleLbl="node1" presStyleIdx="2" presStyleCnt="5">
        <dgm:presLayoutVars>
          <dgm:chMax val="1"/>
          <dgm:chPref val="1"/>
          <dgm:bulletEnabled val="1"/>
        </dgm:presLayoutVars>
      </dgm:prSet>
      <dgm:spPr/>
    </dgm:pt>
    <dgm:pt modelId="{AAFDF871-C7DC-4E56-8FD0-770D52136DE5}" type="pres">
      <dgm:prSet presAssocID="{49749054-AA3A-4108-9C49-7F67E1BB3E9F}" presName="ChildText" presStyleLbl="revTx" presStyleIdx="2" presStyleCnt="4">
        <dgm:presLayoutVars>
          <dgm:chMax val="0"/>
          <dgm:chPref val="0"/>
          <dgm:bulletEnabled val="1"/>
        </dgm:presLayoutVars>
      </dgm:prSet>
      <dgm:spPr/>
    </dgm:pt>
    <dgm:pt modelId="{6F1A0BB1-9947-4B6A-BF1E-30CCA53A3452}" type="pres">
      <dgm:prSet presAssocID="{601603B6-B0C0-4AB2-B3C0-C992A4395FBD}" presName="sibTrans" presStyleCnt="0"/>
      <dgm:spPr/>
    </dgm:pt>
    <dgm:pt modelId="{3F69154A-5437-4DBD-8BE3-65FB9DF7D960}" type="pres">
      <dgm:prSet presAssocID="{820D49DD-678F-436A-BF39-EF6FC575BE2E}" presName="composite" presStyleCnt="0"/>
      <dgm:spPr/>
    </dgm:pt>
    <dgm:pt modelId="{61FA0F8A-43FC-475F-A07A-164B61142BA8}" type="pres">
      <dgm:prSet presAssocID="{820D49DD-678F-436A-BF39-EF6FC575BE2E}" presName="bentUpArrow1" presStyleLbl="alignImgPlace1" presStyleIdx="3" presStyleCnt="4"/>
      <dgm:spPr/>
    </dgm:pt>
    <dgm:pt modelId="{B60AF0B4-64F7-42C7-9254-AC5421F6BCCF}" type="pres">
      <dgm:prSet presAssocID="{820D49DD-678F-436A-BF39-EF6FC575BE2E}" presName="ParentText" presStyleLbl="node1" presStyleIdx="3" presStyleCnt="5">
        <dgm:presLayoutVars>
          <dgm:chMax val="1"/>
          <dgm:chPref val="1"/>
          <dgm:bulletEnabled val="1"/>
        </dgm:presLayoutVars>
      </dgm:prSet>
      <dgm:spPr/>
    </dgm:pt>
    <dgm:pt modelId="{94154533-4AE5-460C-97C5-5DB6FC49DD1C}" type="pres">
      <dgm:prSet presAssocID="{820D49DD-678F-436A-BF39-EF6FC575BE2E}" presName="ChildText" presStyleLbl="revTx" presStyleIdx="3" presStyleCnt="4">
        <dgm:presLayoutVars>
          <dgm:chMax val="0"/>
          <dgm:chPref val="0"/>
          <dgm:bulletEnabled val="1"/>
        </dgm:presLayoutVars>
      </dgm:prSet>
      <dgm:spPr/>
    </dgm:pt>
    <dgm:pt modelId="{D2C8B2AF-A108-409A-B6C4-91F99C5095CA}" type="pres">
      <dgm:prSet presAssocID="{0C0329FD-436A-45EE-93B6-8BE1C39B9989}" presName="sibTrans" presStyleCnt="0"/>
      <dgm:spPr/>
    </dgm:pt>
    <dgm:pt modelId="{F6BC715F-0690-4381-AED4-36F38C4B3257}" type="pres">
      <dgm:prSet presAssocID="{6836258D-267B-4222-935C-A1FE912286EE}" presName="composite" presStyleCnt="0"/>
      <dgm:spPr/>
    </dgm:pt>
    <dgm:pt modelId="{18AF7409-CB1D-4F4A-BC6B-391A9B14DE75}" type="pres">
      <dgm:prSet presAssocID="{6836258D-267B-4222-935C-A1FE912286EE}" presName="ParentText" presStyleLbl="node1" presStyleIdx="4" presStyleCnt="5">
        <dgm:presLayoutVars>
          <dgm:chMax val="1"/>
          <dgm:chPref val="1"/>
          <dgm:bulletEnabled val="1"/>
        </dgm:presLayoutVars>
      </dgm:prSet>
      <dgm:spPr/>
    </dgm:pt>
  </dgm:ptLst>
  <dgm:cxnLst>
    <dgm:cxn modelId="{70E7DD20-0A53-42E7-9BC0-8E1BEF0E1422}" type="presOf" srcId="{0B8B7185-4C1C-47D0-9641-A4CDA684E4E4}" destId="{87ABD9EE-FDD7-4DED-827B-99C59637AFA9}" srcOrd="0" destOrd="0" presId="urn:microsoft.com/office/officeart/2005/8/layout/StepDownProcess"/>
    <dgm:cxn modelId="{718F6B25-CC27-4FD9-A92F-47AB049DFB0F}" type="presOf" srcId="{A38798A9-5E93-4032-8A92-CFE01CEE0B73}" destId="{A7D60499-8AA6-4A2B-B593-26A28CB2F5D4}" srcOrd="0" destOrd="0" presId="urn:microsoft.com/office/officeart/2005/8/layout/StepDownProcess"/>
    <dgm:cxn modelId="{15D2CC36-FFCA-47DD-9876-528A1064BFB6}" type="presOf" srcId="{B4DBC2C7-090B-4650-87A8-8D677D78710A}" destId="{51D01FE6-D072-4400-8378-F3224B733130}" srcOrd="0" destOrd="0" presId="urn:microsoft.com/office/officeart/2005/8/layout/StepDownProcess"/>
    <dgm:cxn modelId="{311C3B44-4827-483E-A8D9-552F34504C16}" srcId="{B4DBC2C7-090B-4650-87A8-8D677D78710A}" destId="{0B8B7185-4C1C-47D0-9641-A4CDA684E4E4}" srcOrd="0" destOrd="0" parTransId="{6FC0C549-620A-4F6F-B4AD-E171B20280FD}" sibTransId="{F0E46B72-2AD6-4023-9FBD-4956BDC77AC8}"/>
    <dgm:cxn modelId="{E25EDF4B-DF3C-4128-892C-1B7390CB6648}" srcId="{B4DBC2C7-090B-4650-87A8-8D677D78710A}" destId="{A38798A9-5E93-4032-8A92-CFE01CEE0B73}" srcOrd="1" destOrd="0" parTransId="{CEA59FDD-47B5-4840-86E7-14898310B1DE}" sibTransId="{B4DFA496-97A6-4861-825E-8794314015EF}"/>
    <dgm:cxn modelId="{DFB7F86C-E97E-4BC2-8515-EB64EE62B034}" srcId="{B4DBC2C7-090B-4650-87A8-8D677D78710A}" destId="{49749054-AA3A-4108-9C49-7F67E1BB3E9F}" srcOrd="2" destOrd="0" parTransId="{995D7280-76A5-4EA1-99FE-6B62BE0B0FF2}" sibTransId="{601603B6-B0C0-4AB2-B3C0-C992A4395FBD}"/>
    <dgm:cxn modelId="{758F784E-C69A-4043-936A-DA14A9721280}" type="presOf" srcId="{820D49DD-678F-436A-BF39-EF6FC575BE2E}" destId="{B60AF0B4-64F7-42C7-9254-AC5421F6BCCF}" srcOrd="0" destOrd="0" presId="urn:microsoft.com/office/officeart/2005/8/layout/StepDownProcess"/>
    <dgm:cxn modelId="{347D3983-18C4-4956-8C36-DA4EC6E4F9EC}" type="presOf" srcId="{6836258D-267B-4222-935C-A1FE912286EE}" destId="{18AF7409-CB1D-4F4A-BC6B-391A9B14DE75}" srcOrd="0" destOrd="0" presId="urn:microsoft.com/office/officeart/2005/8/layout/StepDownProcess"/>
    <dgm:cxn modelId="{6AB10FD9-0460-435F-BD79-6EB3C4FF5BA8}" type="presOf" srcId="{49749054-AA3A-4108-9C49-7F67E1BB3E9F}" destId="{80D423DA-0413-4954-8A9E-7783721F5C3C}" srcOrd="0" destOrd="0" presId="urn:microsoft.com/office/officeart/2005/8/layout/StepDownProcess"/>
    <dgm:cxn modelId="{1CD522E3-F4A7-4E5E-9B05-AB2F0385413F}" srcId="{B4DBC2C7-090B-4650-87A8-8D677D78710A}" destId="{820D49DD-678F-436A-BF39-EF6FC575BE2E}" srcOrd="3" destOrd="0" parTransId="{9E7009FB-A664-4B32-9D57-3C91D837ECC6}" sibTransId="{0C0329FD-436A-45EE-93B6-8BE1C39B9989}"/>
    <dgm:cxn modelId="{A2782BE3-DD83-4636-B2DD-FECD0A314307}" srcId="{B4DBC2C7-090B-4650-87A8-8D677D78710A}" destId="{6836258D-267B-4222-935C-A1FE912286EE}" srcOrd="4" destOrd="0" parTransId="{259D376D-363B-46AE-8D35-ECFA6F9A1233}" sibTransId="{6396E7F2-E62A-4B47-9332-6E21703ABBF6}"/>
    <dgm:cxn modelId="{C9742A07-A821-495F-8383-D067623D8E6A}" type="presParOf" srcId="{51D01FE6-D072-4400-8378-F3224B733130}" destId="{2440AD77-6437-458A-9A2A-E1CB35B10E03}" srcOrd="0" destOrd="0" presId="urn:microsoft.com/office/officeart/2005/8/layout/StepDownProcess"/>
    <dgm:cxn modelId="{9AC88580-7D5D-4332-A06C-35E866D68F6E}" type="presParOf" srcId="{2440AD77-6437-458A-9A2A-E1CB35B10E03}" destId="{7E34AA72-D61E-4966-94ED-58C5F6131155}" srcOrd="0" destOrd="0" presId="urn:microsoft.com/office/officeart/2005/8/layout/StepDownProcess"/>
    <dgm:cxn modelId="{D6AA5208-0BD0-49D1-88A9-71A4981DB264}" type="presParOf" srcId="{2440AD77-6437-458A-9A2A-E1CB35B10E03}" destId="{87ABD9EE-FDD7-4DED-827B-99C59637AFA9}" srcOrd="1" destOrd="0" presId="urn:microsoft.com/office/officeart/2005/8/layout/StepDownProcess"/>
    <dgm:cxn modelId="{3BFD12B4-026C-47FB-A95E-BE033722F162}" type="presParOf" srcId="{2440AD77-6437-458A-9A2A-E1CB35B10E03}" destId="{7D4E10F6-A545-4FBD-9DB2-16DA8CDF5F38}" srcOrd="2" destOrd="0" presId="urn:microsoft.com/office/officeart/2005/8/layout/StepDownProcess"/>
    <dgm:cxn modelId="{09ECC47F-116F-48B6-A0FB-96BC9ADA40D6}" type="presParOf" srcId="{51D01FE6-D072-4400-8378-F3224B733130}" destId="{1B2970F2-3DB4-46A7-8396-677A19CE2015}" srcOrd="1" destOrd="0" presId="urn:microsoft.com/office/officeart/2005/8/layout/StepDownProcess"/>
    <dgm:cxn modelId="{B95775B2-9B5C-4257-8BAF-0A75F680E79D}" type="presParOf" srcId="{51D01FE6-D072-4400-8378-F3224B733130}" destId="{89B672CA-EE11-4CCF-90BF-DA30BCB06D41}" srcOrd="2" destOrd="0" presId="urn:microsoft.com/office/officeart/2005/8/layout/StepDownProcess"/>
    <dgm:cxn modelId="{DA1F0371-8F71-48CE-8E37-566C7168E71E}" type="presParOf" srcId="{89B672CA-EE11-4CCF-90BF-DA30BCB06D41}" destId="{D471C372-0700-4F5B-86DE-33D7CF2A6E44}" srcOrd="0" destOrd="0" presId="urn:microsoft.com/office/officeart/2005/8/layout/StepDownProcess"/>
    <dgm:cxn modelId="{13FBFBA3-F1B6-4A30-AE2A-101E072444F0}" type="presParOf" srcId="{89B672CA-EE11-4CCF-90BF-DA30BCB06D41}" destId="{A7D60499-8AA6-4A2B-B593-26A28CB2F5D4}" srcOrd="1" destOrd="0" presId="urn:microsoft.com/office/officeart/2005/8/layout/StepDownProcess"/>
    <dgm:cxn modelId="{C9ABA0FF-2838-4DEE-8342-964C0D419390}" type="presParOf" srcId="{89B672CA-EE11-4CCF-90BF-DA30BCB06D41}" destId="{22170B2C-2C08-415D-B795-7EB6812DADA0}" srcOrd="2" destOrd="0" presId="urn:microsoft.com/office/officeart/2005/8/layout/StepDownProcess"/>
    <dgm:cxn modelId="{14C993AF-F7EB-49C3-99E6-0E5B03C4FDAE}" type="presParOf" srcId="{51D01FE6-D072-4400-8378-F3224B733130}" destId="{B1410B99-1887-45BA-BC0A-E8C934745367}" srcOrd="3" destOrd="0" presId="urn:microsoft.com/office/officeart/2005/8/layout/StepDownProcess"/>
    <dgm:cxn modelId="{92E0A3EA-228A-4309-9009-17F36503BD4E}" type="presParOf" srcId="{51D01FE6-D072-4400-8378-F3224B733130}" destId="{5FEE1B47-65D1-4C3A-AEE0-E78306CA338F}" srcOrd="4" destOrd="0" presId="urn:microsoft.com/office/officeart/2005/8/layout/StepDownProcess"/>
    <dgm:cxn modelId="{58804E8E-D59B-43D3-BBC8-CAC8D0BCD270}" type="presParOf" srcId="{5FEE1B47-65D1-4C3A-AEE0-E78306CA338F}" destId="{140F54BC-5B45-4BF3-9469-A1C8064D697B}" srcOrd="0" destOrd="0" presId="urn:microsoft.com/office/officeart/2005/8/layout/StepDownProcess"/>
    <dgm:cxn modelId="{FDDE96A1-08E6-4C69-BE56-D2BEE442130C}" type="presParOf" srcId="{5FEE1B47-65D1-4C3A-AEE0-E78306CA338F}" destId="{80D423DA-0413-4954-8A9E-7783721F5C3C}" srcOrd="1" destOrd="0" presId="urn:microsoft.com/office/officeart/2005/8/layout/StepDownProcess"/>
    <dgm:cxn modelId="{60D0F5E0-8F24-48FE-815F-AD746721DD0F}" type="presParOf" srcId="{5FEE1B47-65D1-4C3A-AEE0-E78306CA338F}" destId="{AAFDF871-C7DC-4E56-8FD0-770D52136DE5}" srcOrd="2" destOrd="0" presId="urn:microsoft.com/office/officeart/2005/8/layout/StepDownProcess"/>
    <dgm:cxn modelId="{9E2FFE81-924D-423E-86F7-997EA4D284F1}" type="presParOf" srcId="{51D01FE6-D072-4400-8378-F3224B733130}" destId="{6F1A0BB1-9947-4B6A-BF1E-30CCA53A3452}" srcOrd="5" destOrd="0" presId="urn:microsoft.com/office/officeart/2005/8/layout/StepDownProcess"/>
    <dgm:cxn modelId="{FF27C476-B916-43AA-AAF8-8CC5C4ABE2BA}" type="presParOf" srcId="{51D01FE6-D072-4400-8378-F3224B733130}" destId="{3F69154A-5437-4DBD-8BE3-65FB9DF7D960}" srcOrd="6" destOrd="0" presId="urn:microsoft.com/office/officeart/2005/8/layout/StepDownProcess"/>
    <dgm:cxn modelId="{97086652-658A-4ED9-B1DC-CD66E4315943}" type="presParOf" srcId="{3F69154A-5437-4DBD-8BE3-65FB9DF7D960}" destId="{61FA0F8A-43FC-475F-A07A-164B61142BA8}" srcOrd="0" destOrd="0" presId="urn:microsoft.com/office/officeart/2005/8/layout/StepDownProcess"/>
    <dgm:cxn modelId="{A9B472A4-FAED-4BA6-9E9E-0FFF3816A523}" type="presParOf" srcId="{3F69154A-5437-4DBD-8BE3-65FB9DF7D960}" destId="{B60AF0B4-64F7-42C7-9254-AC5421F6BCCF}" srcOrd="1" destOrd="0" presId="urn:microsoft.com/office/officeart/2005/8/layout/StepDownProcess"/>
    <dgm:cxn modelId="{804906A9-1B38-4FF6-893F-B94346A2CB6D}" type="presParOf" srcId="{3F69154A-5437-4DBD-8BE3-65FB9DF7D960}" destId="{94154533-4AE5-460C-97C5-5DB6FC49DD1C}" srcOrd="2" destOrd="0" presId="urn:microsoft.com/office/officeart/2005/8/layout/StepDownProcess"/>
    <dgm:cxn modelId="{EEA16180-1337-49A1-BFE7-5A5FA28A646E}" type="presParOf" srcId="{51D01FE6-D072-4400-8378-F3224B733130}" destId="{D2C8B2AF-A108-409A-B6C4-91F99C5095CA}" srcOrd="7" destOrd="0" presId="urn:microsoft.com/office/officeart/2005/8/layout/StepDownProcess"/>
    <dgm:cxn modelId="{91B11CEB-2C9F-4926-B13E-B3810D71F384}" type="presParOf" srcId="{51D01FE6-D072-4400-8378-F3224B733130}" destId="{F6BC715F-0690-4381-AED4-36F38C4B3257}" srcOrd="8" destOrd="0" presId="urn:microsoft.com/office/officeart/2005/8/layout/StepDownProcess"/>
    <dgm:cxn modelId="{AE1F9E06-47CD-4FA0-AA54-C5ED47944857}" type="presParOf" srcId="{F6BC715F-0690-4381-AED4-36F38C4B3257}" destId="{18AF7409-CB1D-4F4A-BC6B-391A9B14DE75}"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EB6BAF-FA95-4E92-9155-7896D698DC1C}">
      <dsp:nvSpPr>
        <dsp:cNvPr id="0" name=""/>
        <dsp:cNvSpPr/>
      </dsp:nvSpPr>
      <dsp:spPr>
        <a:xfrm>
          <a:off x="282378" y="4835972"/>
          <a:ext cx="515916" cy="515916"/>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EE78FC-BB26-4F2F-A8DE-7622118A6121}">
      <dsp:nvSpPr>
        <dsp:cNvPr id="0" name=""/>
        <dsp:cNvSpPr/>
      </dsp:nvSpPr>
      <dsp:spPr>
        <a:xfrm rot="17700000">
          <a:off x="185276" y="3598625"/>
          <a:ext cx="1729287" cy="80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de-CH" sz="1600" kern="1200"/>
            <a:t>70s - </a:t>
          </a:r>
          <a:r>
            <a:rPr lang="de-CH" sz="1600" kern="1200">
              <a:hlinkClick xmlns:r="http://schemas.openxmlformats.org/officeDocument/2006/relationships" r:id="rId1"/>
            </a:rPr>
            <a:t>Wasserfallmodell</a:t>
          </a:r>
          <a:endParaRPr lang="en-GB" sz="1600" kern="1200"/>
        </a:p>
      </dsp:txBody>
      <dsp:txXfrm>
        <a:off x="185276" y="3598625"/>
        <a:ext cx="1729287" cy="806380"/>
      </dsp:txXfrm>
    </dsp:sp>
    <dsp:sp modelId="{2C6E8943-47A5-43B3-82A0-5230D16B2A2F}">
      <dsp:nvSpPr>
        <dsp:cNvPr id="0" name=""/>
        <dsp:cNvSpPr/>
      </dsp:nvSpPr>
      <dsp:spPr>
        <a:xfrm>
          <a:off x="1651022" y="4886112"/>
          <a:ext cx="404259" cy="415636"/>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D5FFD6-183B-4C21-8BC8-8FB4E77ECC83}">
      <dsp:nvSpPr>
        <dsp:cNvPr id="0" name=""/>
        <dsp:cNvSpPr/>
      </dsp:nvSpPr>
      <dsp:spPr>
        <a:xfrm rot="17700000">
          <a:off x="1683203" y="3684944"/>
          <a:ext cx="1359064" cy="633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de-CH" sz="1600" kern="1200"/>
            <a:t>1975 - </a:t>
          </a:r>
          <a:r>
            <a:rPr lang="de-CH" sz="1600" kern="1200">
              <a:hlinkClick xmlns:r="http://schemas.openxmlformats.org/officeDocument/2006/relationships" r:id="rId2"/>
            </a:rPr>
            <a:t>Software Factory</a:t>
          </a:r>
          <a:r>
            <a:rPr lang="de-CH" sz="1600" kern="1200"/>
            <a:t> &amp; </a:t>
          </a:r>
          <a:r>
            <a:rPr lang="de-CH" sz="1600" kern="1200">
              <a:hlinkClick xmlns:r="http://schemas.openxmlformats.org/officeDocument/2006/relationships" r:id="rId3"/>
            </a:rPr>
            <a:t>The </a:t>
          </a:r>
          <a:r>
            <a:rPr lang="de-CH" sz="1600" kern="1200" err="1">
              <a:hlinkClick xmlns:r="http://schemas.openxmlformats.org/officeDocument/2006/relationships" r:id="rId3"/>
            </a:rPr>
            <a:t>Mythical</a:t>
          </a:r>
          <a:r>
            <a:rPr lang="de-CH" sz="1600" kern="1200">
              <a:hlinkClick xmlns:r="http://schemas.openxmlformats.org/officeDocument/2006/relationships" r:id="rId3"/>
            </a:rPr>
            <a:t> Man </a:t>
          </a:r>
          <a:r>
            <a:rPr lang="de-CH" sz="1600" kern="1200" err="1">
              <a:hlinkClick xmlns:r="http://schemas.openxmlformats.org/officeDocument/2006/relationships" r:id="rId3"/>
            </a:rPr>
            <a:t>Month</a:t>
          </a:r>
          <a:endParaRPr lang="en-GB" sz="1600" kern="1200"/>
        </a:p>
      </dsp:txBody>
      <dsp:txXfrm>
        <a:off x="1683203" y="3684944"/>
        <a:ext cx="1359064" cy="633742"/>
      </dsp:txXfrm>
    </dsp:sp>
    <dsp:sp modelId="{1C817512-0DF4-4F19-B0E1-D321F0BB96B4}">
      <dsp:nvSpPr>
        <dsp:cNvPr id="0" name=""/>
        <dsp:cNvSpPr/>
      </dsp:nvSpPr>
      <dsp:spPr>
        <a:xfrm>
          <a:off x="2807375" y="4886112"/>
          <a:ext cx="404259" cy="415636"/>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9A8371-3C65-41EE-938C-F51F3C0B8B06}">
      <dsp:nvSpPr>
        <dsp:cNvPr id="0" name=""/>
        <dsp:cNvSpPr/>
      </dsp:nvSpPr>
      <dsp:spPr>
        <a:xfrm rot="17700000">
          <a:off x="2850746" y="3679726"/>
          <a:ext cx="1336684" cy="644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de-CH" sz="1600" kern="1200"/>
            <a:t>90s – </a:t>
          </a:r>
          <a:r>
            <a:rPr lang="de-CH" sz="1600" kern="1200">
              <a:hlinkClick xmlns:r="http://schemas.openxmlformats.org/officeDocument/2006/relationships" r:id="rId4"/>
            </a:rPr>
            <a:t>V-Model</a:t>
          </a:r>
          <a:endParaRPr lang="en-GB" sz="1600" kern="1200"/>
        </a:p>
      </dsp:txBody>
      <dsp:txXfrm>
        <a:off x="2850746" y="3679726"/>
        <a:ext cx="1336684" cy="644178"/>
      </dsp:txXfrm>
    </dsp:sp>
    <dsp:sp modelId="{C3AF25E9-11CF-460B-BC7B-96CD5554E6CC}">
      <dsp:nvSpPr>
        <dsp:cNvPr id="0" name=""/>
        <dsp:cNvSpPr/>
      </dsp:nvSpPr>
      <dsp:spPr>
        <a:xfrm>
          <a:off x="3907899" y="4835972"/>
          <a:ext cx="515916" cy="515916"/>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F18FAC-55AC-4163-9E3B-7F333AB959D7}">
      <dsp:nvSpPr>
        <dsp:cNvPr id="0" name=""/>
        <dsp:cNvSpPr/>
      </dsp:nvSpPr>
      <dsp:spPr>
        <a:xfrm rot="17700000">
          <a:off x="3969121" y="3672453"/>
          <a:ext cx="1412639" cy="658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de-CH" sz="1600" kern="1200"/>
            <a:t>1991 – </a:t>
          </a:r>
          <a:r>
            <a:rPr lang="de-CH" sz="1600" kern="1200">
              <a:hlinkClick xmlns:r="http://schemas.openxmlformats.org/officeDocument/2006/relationships" r:id="rId5"/>
            </a:rPr>
            <a:t>Linux Kernel</a:t>
          </a:r>
          <a:endParaRPr lang="en-GB" sz="1600" kern="1200"/>
        </a:p>
      </dsp:txBody>
      <dsp:txXfrm>
        <a:off x="3969121" y="3672453"/>
        <a:ext cx="1412639" cy="658724"/>
      </dsp:txXfrm>
    </dsp:sp>
    <dsp:sp modelId="{C5A2C499-B1B4-4A80-98A0-1181D10F2884}">
      <dsp:nvSpPr>
        <dsp:cNvPr id="0" name=""/>
        <dsp:cNvSpPr/>
      </dsp:nvSpPr>
      <dsp:spPr>
        <a:xfrm>
          <a:off x="5142722" y="4886112"/>
          <a:ext cx="404259" cy="415636"/>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D5AC64-6C6D-4A8A-9CD4-C15BE51C4ADB}">
      <dsp:nvSpPr>
        <dsp:cNvPr id="0" name=""/>
        <dsp:cNvSpPr/>
      </dsp:nvSpPr>
      <dsp:spPr>
        <a:xfrm rot="17700000">
          <a:off x="5186093" y="3679726"/>
          <a:ext cx="1336684" cy="644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de-CH" sz="1600" kern="1200"/>
            <a:t>1994 – </a:t>
          </a:r>
          <a:r>
            <a:rPr lang="de-CH" sz="1600" kern="1200">
              <a:hlinkClick xmlns:r="http://schemas.openxmlformats.org/officeDocument/2006/relationships" r:id="rId6"/>
            </a:rPr>
            <a:t>Design Patterns</a:t>
          </a:r>
          <a:endParaRPr lang="en-GB" sz="1600" kern="1200"/>
        </a:p>
      </dsp:txBody>
      <dsp:txXfrm>
        <a:off x="5186093" y="3679726"/>
        <a:ext cx="1336684" cy="644178"/>
      </dsp:txXfrm>
    </dsp:sp>
    <dsp:sp modelId="{AD26871A-C3B6-4FAD-966F-B7F162BD540D}">
      <dsp:nvSpPr>
        <dsp:cNvPr id="0" name=""/>
        <dsp:cNvSpPr/>
      </dsp:nvSpPr>
      <dsp:spPr>
        <a:xfrm flipV="1">
          <a:off x="6228047" y="4820773"/>
          <a:ext cx="546314" cy="546314"/>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F65C62-AF65-46B4-A5D9-3BEECF0778E3}">
      <dsp:nvSpPr>
        <dsp:cNvPr id="0" name=""/>
        <dsp:cNvSpPr/>
      </dsp:nvSpPr>
      <dsp:spPr>
        <a:xfrm rot="17700000">
          <a:off x="6342446" y="3679726"/>
          <a:ext cx="1336684" cy="644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de-CH" sz="1600" kern="1200"/>
            <a:t>1996 – </a:t>
          </a:r>
          <a:r>
            <a:rPr lang="de-CH" sz="1600" kern="1200">
              <a:hlinkClick xmlns:r="http://schemas.openxmlformats.org/officeDocument/2006/relationships" r:id="rId7"/>
            </a:rPr>
            <a:t>Prince2 </a:t>
          </a:r>
          <a:r>
            <a:rPr lang="de-CH" sz="1600" kern="1200"/>
            <a:t>&amp; </a:t>
          </a:r>
          <a:r>
            <a:rPr lang="de-CH" sz="1600" kern="1200" err="1">
              <a:hlinkClick xmlns:r="http://schemas.openxmlformats.org/officeDocument/2006/relationships" r:id="rId8"/>
            </a:rPr>
            <a:t>PMBoK</a:t>
          </a:r>
          <a:endParaRPr lang="en-GB" sz="1600" kern="1200"/>
        </a:p>
      </dsp:txBody>
      <dsp:txXfrm>
        <a:off x="6342446" y="3679726"/>
        <a:ext cx="1336684" cy="644178"/>
      </dsp:txXfrm>
    </dsp:sp>
    <dsp:sp modelId="{9B077495-A45C-4985-9718-89276D6EB6C9}">
      <dsp:nvSpPr>
        <dsp:cNvPr id="0" name=""/>
        <dsp:cNvSpPr/>
      </dsp:nvSpPr>
      <dsp:spPr>
        <a:xfrm>
          <a:off x="7399599" y="4835972"/>
          <a:ext cx="515916" cy="515916"/>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9E6C32-84C3-4FFA-9B6C-CCD39ED42652}">
      <dsp:nvSpPr>
        <dsp:cNvPr id="0" name=""/>
        <dsp:cNvSpPr/>
      </dsp:nvSpPr>
      <dsp:spPr>
        <a:xfrm rot="17700000">
          <a:off x="7498798" y="3679726"/>
          <a:ext cx="1336684" cy="644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de-CH" sz="1600" kern="1200"/>
            <a:t>1997 – </a:t>
          </a:r>
          <a:r>
            <a:rPr lang="de-CH" sz="1600" kern="1200">
              <a:hlinkClick xmlns:r="http://schemas.openxmlformats.org/officeDocument/2006/relationships" r:id="rId9"/>
            </a:rPr>
            <a:t>The Cathedral and </a:t>
          </a:r>
          <a:r>
            <a:rPr lang="de-CH" sz="1600" kern="1200" err="1">
              <a:hlinkClick xmlns:r="http://schemas.openxmlformats.org/officeDocument/2006/relationships" r:id="rId9"/>
            </a:rPr>
            <a:t>the</a:t>
          </a:r>
          <a:r>
            <a:rPr lang="de-CH" sz="1600" kern="1200">
              <a:hlinkClick xmlns:r="http://schemas.openxmlformats.org/officeDocument/2006/relationships" r:id="rId9"/>
            </a:rPr>
            <a:t> Bazaar</a:t>
          </a:r>
          <a:endParaRPr lang="en-GB" sz="1600" kern="1200"/>
        </a:p>
      </dsp:txBody>
      <dsp:txXfrm>
        <a:off x="7498798" y="3679726"/>
        <a:ext cx="1336684" cy="644178"/>
      </dsp:txXfrm>
    </dsp:sp>
    <dsp:sp modelId="{47584383-7E63-49BD-AD3D-7AED87276731}">
      <dsp:nvSpPr>
        <dsp:cNvPr id="0" name=""/>
        <dsp:cNvSpPr/>
      </dsp:nvSpPr>
      <dsp:spPr>
        <a:xfrm>
          <a:off x="8555952" y="4835972"/>
          <a:ext cx="515916" cy="515916"/>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70A8B0-A134-4117-8D6F-92A2B1687CFF}">
      <dsp:nvSpPr>
        <dsp:cNvPr id="0" name=""/>
        <dsp:cNvSpPr/>
      </dsp:nvSpPr>
      <dsp:spPr>
        <a:xfrm rot="17700000">
          <a:off x="8655151" y="3679726"/>
          <a:ext cx="1336684" cy="644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de-CH" sz="1600" kern="1200"/>
            <a:t>2000 – </a:t>
          </a:r>
          <a:r>
            <a:rPr lang="de-CH" sz="1600" kern="1200">
              <a:hlinkClick xmlns:r="http://schemas.openxmlformats.org/officeDocument/2006/relationships" r:id="rId10"/>
            </a:rPr>
            <a:t>Extreme </a:t>
          </a:r>
          <a:r>
            <a:rPr lang="de-CH" sz="1600" kern="1200" err="1">
              <a:hlinkClick xmlns:r="http://schemas.openxmlformats.org/officeDocument/2006/relationships" r:id="rId10"/>
            </a:rPr>
            <a:t>Programming</a:t>
          </a:r>
          <a:endParaRPr lang="en-GB" sz="1600" kern="1200"/>
        </a:p>
      </dsp:txBody>
      <dsp:txXfrm>
        <a:off x="8655151" y="3679726"/>
        <a:ext cx="1336684" cy="644178"/>
      </dsp:txXfrm>
    </dsp:sp>
    <dsp:sp modelId="{F177B411-36CF-4ED0-929B-2191CA8C7CB7}">
      <dsp:nvSpPr>
        <dsp:cNvPr id="0" name=""/>
        <dsp:cNvSpPr/>
      </dsp:nvSpPr>
      <dsp:spPr>
        <a:xfrm>
          <a:off x="9768133" y="4886112"/>
          <a:ext cx="404259" cy="415636"/>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87C1D7-5E25-4CFE-97B2-9344788ADCEF}">
      <dsp:nvSpPr>
        <dsp:cNvPr id="0" name=""/>
        <dsp:cNvSpPr/>
      </dsp:nvSpPr>
      <dsp:spPr>
        <a:xfrm rot="17700000">
          <a:off x="9811504" y="3679726"/>
          <a:ext cx="1336684" cy="644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de-CH" sz="1600" kern="1200"/>
            <a:t>2001 – </a:t>
          </a:r>
          <a:r>
            <a:rPr lang="de-CH" sz="1600" kern="1200">
              <a:hlinkClick xmlns:r="http://schemas.openxmlformats.org/officeDocument/2006/relationships" r:id="rId11"/>
            </a:rPr>
            <a:t>Agile </a:t>
          </a:r>
          <a:r>
            <a:rPr lang="de-CH" sz="1600" kern="1200" err="1">
              <a:hlinkClick xmlns:r="http://schemas.openxmlformats.org/officeDocument/2006/relationships" r:id="rId11"/>
            </a:rPr>
            <a:t>Manifesto</a:t>
          </a:r>
          <a:endParaRPr lang="en-GB" sz="1600" kern="1200"/>
        </a:p>
      </dsp:txBody>
      <dsp:txXfrm>
        <a:off x="9811504" y="3679726"/>
        <a:ext cx="1336684" cy="644178"/>
      </dsp:txXfrm>
    </dsp:sp>
    <dsp:sp modelId="{43CAC788-8770-4FA3-9BFE-4C8096062A31}">
      <dsp:nvSpPr>
        <dsp:cNvPr id="0" name=""/>
        <dsp:cNvSpPr/>
      </dsp:nvSpPr>
      <dsp:spPr>
        <a:xfrm>
          <a:off x="10924486" y="4886112"/>
          <a:ext cx="404259" cy="415636"/>
        </a:xfrm>
        <a:prstGeom prst="donut">
          <a:avLst>
            <a:gd name="adj" fmla="val 2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F7C239-0CBC-4011-A703-AD1B8A592151}">
      <dsp:nvSpPr>
        <dsp:cNvPr id="0" name=""/>
        <dsp:cNvSpPr/>
      </dsp:nvSpPr>
      <dsp:spPr>
        <a:xfrm rot="17700000">
          <a:off x="10967857" y="3679726"/>
          <a:ext cx="1336684" cy="644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0" rIns="0" bIns="0" numCol="1" spcCol="1270" anchor="ctr" anchorCtr="0">
          <a:noAutofit/>
        </a:bodyPr>
        <a:lstStyle/>
        <a:p>
          <a:pPr marL="0" lvl="0" indent="0" algn="l" defTabSz="711200">
            <a:lnSpc>
              <a:spcPct val="90000"/>
            </a:lnSpc>
            <a:spcBef>
              <a:spcPct val="0"/>
            </a:spcBef>
            <a:spcAft>
              <a:spcPct val="35000"/>
            </a:spcAft>
            <a:buNone/>
          </a:pPr>
          <a:r>
            <a:rPr lang="de-CH" sz="1600" kern="1200"/>
            <a:t>2002 - </a:t>
          </a:r>
          <a:r>
            <a:rPr lang="de-CH" sz="1600" kern="1200" err="1">
              <a:hlinkClick xmlns:r="http://schemas.openxmlformats.org/officeDocument/2006/relationships" r:id="rId12"/>
            </a:rPr>
            <a:t>Scrum</a:t>
          </a:r>
          <a:endParaRPr lang="en-GB" sz="1600" kern="1200"/>
        </a:p>
      </dsp:txBody>
      <dsp:txXfrm>
        <a:off x="10967857" y="3679726"/>
        <a:ext cx="1336684" cy="644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E6248-A556-4CCE-8BFD-F435727B7DA3}">
      <dsp:nvSpPr>
        <dsp:cNvPr id="0" name=""/>
        <dsp:cNvSpPr/>
      </dsp:nvSpPr>
      <dsp:spPr>
        <a:xfrm>
          <a:off x="3234207" y="2096185"/>
          <a:ext cx="279231" cy="23762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de-CH" sz="1100" kern="1200"/>
            <a:t> </a:t>
          </a:r>
          <a:endParaRPr lang="en-GB" sz="1100" kern="1200"/>
        </a:p>
      </dsp:txBody>
      <dsp:txXfrm>
        <a:off x="3275099" y="2130985"/>
        <a:ext cx="197447" cy="168026"/>
      </dsp:txXfrm>
    </dsp:sp>
    <dsp:sp modelId="{92E453E5-0DB1-4E37-8155-1D6AE169E719}">
      <dsp:nvSpPr>
        <dsp:cNvPr id="0" name=""/>
        <dsp:cNvSpPr/>
      </dsp:nvSpPr>
      <dsp:spPr>
        <a:xfrm rot="16200000">
          <a:off x="2833681" y="1542723"/>
          <a:ext cx="1080283" cy="26640"/>
        </a:xfrm>
        <a:custGeom>
          <a:avLst/>
          <a:gdLst/>
          <a:ahLst/>
          <a:cxnLst/>
          <a:rect l="0" t="0" r="0" b="0"/>
          <a:pathLst>
            <a:path>
              <a:moveTo>
                <a:pt x="0" y="13320"/>
              </a:moveTo>
              <a:lnTo>
                <a:pt x="1080283" y="133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46815" y="1529036"/>
        <a:ext cx="54014" cy="54014"/>
      </dsp:txXfrm>
    </dsp:sp>
    <dsp:sp modelId="{18AC3E84-A905-46B6-AB09-20036CD794B0}">
      <dsp:nvSpPr>
        <dsp:cNvPr id="0" name=""/>
        <dsp:cNvSpPr/>
      </dsp:nvSpPr>
      <dsp:spPr>
        <a:xfrm>
          <a:off x="2874481" y="17219"/>
          <a:ext cx="998682" cy="9986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de-CH" sz="1000" kern="1200">
              <a:solidFill>
                <a:schemeClr val="tx1"/>
              </a:solidFill>
            </a:rPr>
            <a:t>Top – Down</a:t>
          </a:r>
          <a:endParaRPr lang="en-GB" sz="1000" kern="1200">
            <a:solidFill>
              <a:schemeClr val="tx1"/>
            </a:solidFill>
          </a:endParaRPr>
        </a:p>
      </dsp:txBody>
      <dsp:txXfrm>
        <a:off x="3020735" y="163473"/>
        <a:ext cx="706174" cy="706174"/>
      </dsp:txXfrm>
    </dsp:sp>
    <dsp:sp modelId="{BE09D955-4121-466B-80E9-A0C1D26F22B2}">
      <dsp:nvSpPr>
        <dsp:cNvPr id="0" name=""/>
        <dsp:cNvSpPr/>
      </dsp:nvSpPr>
      <dsp:spPr>
        <a:xfrm rot="18900000">
          <a:off x="3307442" y="1732491"/>
          <a:ext cx="1071133" cy="26640"/>
        </a:xfrm>
        <a:custGeom>
          <a:avLst/>
          <a:gdLst/>
          <a:ahLst/>
          <a:cxnLst/>
          <a:rect l="0" t="0" r="0" b="0"/>
          <a:pathLst>
            <a:path>
              <a:moveTo>
                <a:pt x="0" y="13320"/>
              </a:moveTo>
              <a:lnTo>
                <a:pt x="1071133" y="133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16231" y="1719034"/>
        <a:ext cx="53556" cy="53556"/>
      </dsp:txXfrm>
    </dsp:sp>
    <dsp:sp modelId="{5E9F565B-76CC-4E56-BE12-6BCA1136C364}">
      <dsp:nvSpPr>
        <dsp:cNvPr id="0" name=""/>
        <dsp:cNvSpPr/>
      </dsp:nvSpPr>
      <dsp:spPr>
        <a:xfrm>
          <a:off x="4075458" y="514680"/>
          <a:ext cx="998682" cy="9986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de-CH" sz="1000" kern="1200">
              <a:solidFill>
                <a:schemeClr val="tx1"/>
              </a:solidFill>
            </a:rPr>
            <a:t>Distributed</a:t>
          </a:r>
          <a:endParaRPr lang="en-GB" sz="1000" kern="1200">
            <a:solidFill>
              <a:schemeClr val="tx1"/>
            </a:solidFill>
          </a:endParaRPr>
        </a:p>
      </dsp:txBody>
      <dsp:txXfrm>
        <a:off x="4221712" y="660934"/>
        <a:ext cx="706174" cy="706174"/>
      </dsp:txXfrm>
    </dsp:sp>
    <dsp:sp modelId="{FFFA5AF5-A77B-4FB6-8ED0-29DCF4DE455F}">
      <dsp:nvSpPr>
        <dsp:cNvPr id="0" name=""/>
        <dsp:cNvSpPr/>
      </dsp:nvSpPr>
      <dsp:spPr>
        <a:xfrm>
          <a:off x="3513438" y="2201678"/>
          <a:ext cx="1059481" cy="26640"/>
        </a:xfrm>
        <a:custGeom>
          <a:avLst/>
          <a:gdLst/>
          <a:ahLst/>
          <a:cxnLst/>
          <a:rect l="0" t="0" r="0" b="0"/>
          <a:pathLst>
            <a:path>
              <a:moveTo>
                <a:pt x="0" y="13320"/>
              </a:moveTo>
              <a:lnTo>
                <a:pt x="1059481" y="133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16692" y="2188511"/>
        <a:ext cx="52974" cy="52974"/>
      </dsp:txXfrm>
    </dsp:sp>
    <dsp:sp modelId="{DEA56CAC-3242-4905-91D3-D8F70B1EC85D}">
      <dsp:nvSpPr>
        <dsp:cNvPr id="0" name=""/>
        <dsp:cNvSpPr/>
      </dsp:nvSpPr>
      <dsp:spPr>
        <a:xfrm>
          <a:off x="4572919" y="1715657"/>
          <a:ext cx="998682" cy="9986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de-CH" sz="1000" kern="1200">
              <a:solidFill>
                <a:schemeClr val="tx1"/>
              </a:solidFill>
            </a:rPr>
            <a:t>Open Source</a:t>
          </a:r>
          <a:endParaRPr lang="en-GB" sz="1000" kern="1200">
            <a:solidFill>
              <a:schemeClr val="tx1"/>
            </a:solidFill>
          </a:endParaRPr>
        </a:p>
      </dsp:txBody>
      <dsp:txXfrm>
        <a:off x="4719173" y="1861911"/>
        <a:ext cx="706174" cy="706174"/>
      </dsp:txXfrm>
    </dsp:sp>
    <dsp:sp modelId="{A0595CD9-83C2-4B55-9E85-51AA353F670F}">
      <dsp:nvSpPr>
        <dsp:cNvPr id="0" name=""/>
        <dsp:cNvSpPr/>
      </dsp:nvSpPr>
      <dsp:spPr>
        <a:xfrm rot="2700000">
          <a:off x="3307442" y="2670865"/>
          <a:ext cx="1071133" cy="26640"/>
        </a:xfrm>
        <a:custGeom>
          <a:avLst/>
          <a:gdLst/>
          <a:ahLst/>
          <a:cxnLst/>
          <a:rect l="0" t="0" r="0" b="0"/>
          <a:pathLst>
            <a:path>
              <a:moveTo>
                <a:pt x="0" y="13320"/>
              </a:moveTo>
              <a:lnTo>
                <a:pt x="1071133" y="133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816231" y="2657407"/>
        <a:ext cx="53556" cy="53556"/>
      </dsp:txXfrm>
    </dsp:sp>
    <dsp:sp modelId="{8FDAEF39-F2CD-4058-9BF7-7A35CA223835}">
      <dsp:nvSpPr>
        <dsp:cNvPr id="0" name=""/>
        <dsp:cNvSpPr/>
      </dsp:nvSpPr>
      <dsp:spPr>
        <a:xfrm>
          <a:off x="4075458" y="2916634"/>
          <a:ext cx="998682" cy="9986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de-CH" sz="1000" kern="1200">
              <a:solidFill>
                <a:schemeClr val="tx1"/>
              </a:solidFill>
            </a:rPr>
            <a:t>Plan </a:t>
          </a:r>
          <a:r>
            <a:rPr lang="de-CH" sz="1000" kern="1200" err="1">
              <a:solidFill>
                <a:schemeClr val="tx1"/>
              </a:solidFill>
            </a:rPr>
            <a:t>ahead</a:t>
          </a:r>
          <a:endParaRPr lang="en-GB" sz="1000" kern="1200">
            <a:solidFill>
              <a:schemeClr val="tx1"/>
            </a:solidFill>
          </a:endParaRPr>
        </a:p>
      </dsp:txBody>
      <dsp:txXfrm>
        <a:off x="4221712" y="3062888"/>
        <a:ext cx="706174" cy="706174"/>
      </dsp:txXfrm>
    </dsp:sp>
    <dsp:sp modelId="{866F74E8-CECE-4919-BD5E-92163639E078}">
      <dsp:nvSpPr>
        <dsp:cNvPr id="0" name=""/>
        <dsp:cNvSpPr/>
      </dsp:nvSpPr>
      <dsp:spPr>
        <a:xfrm rot="5400000">
          <a:off x="2833681" y="2860633"/>
          <a:ext cx="1080283" cy="26640"/>
        </a:xfrm>
        <a:custGeom>
          <a:avLst/>
          <a:gdLst/>
          <a:ahLst/>
          <a:cxnLst/>
          <a:rect l="0" t="0" r="0" b="0"/>
          <a:pathLst>
            <a:path>
              <a:moveTo>
                <a:pt x="0" y="13320"/>
              </a:moveTo>
              <a:lnTo>
                <a:pt x="1080283" y="133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3346815" y="2846946"/>
        <a:ext cx="54014" cy="54014"/>
      </dsp:txXfrm>
    </dsp:sp>
    <dsp:sp modelId="{06CD1C58-1A65-42E6-8189-9C6B000D432E}">
      <dsp:nvSpPr>
        <dsp:cNvPr id="0" name=""/>
        <dsp:cNvSpPr/>
      </dsp:nvSpPr>
      <dsp:spPr>
        <a:xfrm>
          <a:off x="2874481" y="3414095"/>
          <a:ext cx="998682" cy="9986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de-CH" sz="1000" kern="1200">
              <a:solidFill>
                <a:schemeClr val="tx1"/>
              </a:solidFill>
            </a:rPr>
            <a:t>Bottom Up</a:t>
          </a:r>
          <a:endParaRPr lang="en-GB" sz="1000" kern="1200">
            <a:solidFill>
              <a:schemeClr val="tx1"/>
            </a:solidFill>
          </a:endParaRPr>
        </a:p>
      </dsp:txBody>
      <dsp:txXfrm>
        <a:off x="3020735" y="3560349"/>
        <a:ext cx="706174" cy="706174"/>
      </dsp:txXfrm>
    </dsp:sp>
    <dsp:sp modelId="{8A041CC9-199B-4CA8-B502-EA9F311AB2DA}">
      <dsp:nvSpPr>
        <dsp:cNvPr id="0" name=""/>
        <dsp:cNvSpPr/>
      </dsp:nvSpPr>
      <dsp:spPr>
        <a:xfrm rot="8100000">
          <a:off x="2369069" y="2670865"/>
          <a:ext cx="1071133" cy="26640"/>
        </a:xfrm>
        <a:custGeom>
          <a:avLst/>
          <a:gdLst/>
          <a:ahLst/>
          <a:cxnLst/>
          <a:rect l="0" t="0" r="0" b="0"/>
          <a:pathLst>
            <a:path>
              <a:moveTo>
                <a:pt x="0" y="13320"/>
              </a:moveTo>
              <a:lnTo>
                <a:pt x="1071133" y="133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877858" y="2657407"/>
        <a:ext cx="53556" cy="53556"/>
      </dsp:txXfrm>
    </dsp:sp>
    <dsp:sp modelId="{DB37853D-15F0-4A1F-8123-2C3E46305651}">
      <dsp:nvSpPr>
        <dsp:cNvPr id="0" name=""/>
        <dsp:cNvSpPr/>
      </dsp:nvSpPr>
      <dsp:spPr>
        <a:xfrm>
          <a:off x="1673504" y="2916634"/>
          <a:ext cx="998682" cy="9986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de-CH" sz="1000" kern="1200" err="1">
              <a:solidFill>
                <a:schemeClr val="tx1"/>
              </a:solidFill>
            </a:rPr>
            <a:t>Centralized</a:t>
          </a:r>
          <a:endParaRPr lang="en-GB" sz="1000" kern="1200">
            <a:solidFill>
              <a:schemeClr val="tx1"/>
            </a:solidFill>
          </a:endParaRPr>
        </a:p>
      </dsp:txBody>
      <dsp:txXfrm>
        <a:off x="1819758" y="3062888"/>
        <a:ext cx="706174" cy="706174"/>
      </dsp:txXfrm>
    </dsp:sp>
    <dsp:sp modelId="{8816D20A-0D61-4177-A66F-080C623D1BDC}">
      <dsp:nvSpPr>
        <dsp:cNvPr id="0" name=""/>
        <dsp:cNvSpPr/>
      </dsp:nvSpPr>
      <dsp:spPr>
        <a:xfrm rot="10800000">
          <a:off x="2174726" y="2201678"/>
          <a:ext cx="1059481" cy="26640"/>
        </a:xfrm>
        <a:custGeom>
          <a:avLst/>
          <a:gdLst/>
          <a:ahLst/>
          <a:cxnLst/>
          <a:rect l="0" t="0" r="0" b="0"/>
          <a:pathLst>
            <a:path>
              <a:moveTo>
                <a:pt x="0" y="13320"/>
              </a:moveTo>
              <a:lnTo>
                <a:pt x="1059481" y="133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677979" y="2188511"/>
        <a:ext cx="52974" cy="52974"/>
      </dsp:txXfrm>
    </dsp:sp>
    <dsp:sp modelId="{F2A1F506-4D96-4C11-996F-A1403451A8F7}">
      <dsp:nvSpPr>
        <dsp:cNvPr id="0" name=""/>
        <dsp:cNvSpPr/>
      </dsp:nvSpPr>
      <dsp:spPr>
        <a:xfrm>
          <a:off x="1176043" y="1715657"/>
          <a:ext cx="998682" cy="9986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de-CH" sz="1000" kern="1200" err="1">
              <a:solidFill>
                <a:schemeClr val="tx1"/>
              </a:solidFill>
            </a:rPr>
            <a:t>Closed</a:t>
          </a:r>
          <a:r>
            <a:rPr lang="de-CH" sz="1000" kern="1200">
              <a:solidFill>
                <a:schemeClr val="tx1"/>
              </a:solidFill>
            </a:rPr>
            <a:t> Source</a:t>
          </a:r>
          <a:endParaRPr lang="en-GB" sz="1000" kern="1200">
            <a:solidFill>
              <a:schemeClr val="tx1"/>
            </a:solidFill>
          </a:endParaRPr>
        </a:p>
      </dsp:txBody>
      <dsp:txXfrm>
        <a:off x="1322297" y="1861911"/>
        <a:ext cx="706174" cy="706174"/>
      </dsp:txXfrm>
    </dsp:sp>
    <dsp:sp modelId="{0BA207A9-CEFE-4FCB-B836-1ACFB0E86AFE}">
      <dsp:nvSpPr>
        <dsp:cNvPr id="0" name=""/>
        <dsp:cNvSpPr/>
      </dsp:nvSpPr>
      <dsp:spPr>
        <a:xfrm rot="13500000">
          <a:off x="2369069" y="1732491"/>
          <a:ext cx="1071133" cy="26640"/>
        </a:xfrm>
        <a:custGeom>
          <a:avLst/>
          <a:gdLst/>
          <a:ahLst/>
          <a:cxnLst/>
          <a:rect l="0" t="0" r="0" b="0"/>
          <a:pathLst>
            <a:path>
              <a:moveTo>
                <a:pt x="0" y="13320"/>
              </a:moveTo>
              <a:lnTo>
                <a:pt x="1071133" y="133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2877858" y="1719034"/>
        <a:ext cx="53556" cy="53556"/>
      </dsp:txXfrm>
    </dsp:sp>
    <dsp:sp modelId="{47FF722C-1090-458A-947C-D47F0F9B9DC4}">
      <dsp:nvSpPr>
        <dsp:cNvPr id="0" name=""/>
        <dsp:cNvSpPr/>
      </dsp:nvSpPr>
      <dsp:spPr>
        <a:xfrm>
          <a:off x="1673504" y="514680"/>
          <a:ext cx="998682" cy="9986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de-CH" sz="1000" kern="1200" err="1">
              <a:solidFill>
                <a:schemeClr val="tx1"/>
              </a:solidFill>
            </a:rPr>
            <a:t>Embrace</a:t>
          </a:r>
          <a:r>
            <a:rPr lang="de-CH" sz="1000" kern="1200">
              <a:solidFill>
                <a:schemeClr val="tx1"/>
              </a:solidFill>
            </a:rPr>
            <a:t> Change</a:t>
          </a:r>
          <a:endParaRPr lang="en-GB" sz="1000" kern="1200">
            <a:solidFill>
              <a:schemeClr val="tx1"/>
            </a:solidFill>
          </a:endParaRPr>
        </a:p>
      </dsp:txBody>
      <dsp:txXfrm>
        <a:off x="1819758" y="660934"/>
        <a:ext cx="706174" cy="7061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34AA72-D61E-4966-94ED-58C5F6131155}">
      <dsp:nvSpPr>
        <dsp:cNvPr id="0" name=""/>
        <dsp:cNvSpPr/>
      </dsp:nvSpPr>
      <dsp:spPr>
        <a:xfrm rot="5400000">
          <a:off x="198910" y="869744"/>
          <a:ext cx="741742" cy="844448"/>
        </a:xfrm>
        <a:prstGeom prst="bentUpArrow">
          <a:avLst>
            <a:gd name="adj1" fmla="val 32840"/>
            <a:gd name="adj2" fmla="val 25000"/>
            <a:gd name="adj3" fmla="val 35780"/>
          </a:avLst>
        </a:prstGeom>
        <a:solidFill>
          <a:schemeClr val="accent6">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7ABD9EE-FDD7-4DED-827B-99C59637AFA9}">
      <dsp:nvSpPr>
        <dsp:cNvPr id="0" name=""/>
        <dsp:cNvSpPr/>
      </dsp:nvSpPr>
      <dsp:spPr>
        <a:xfrm>
          <a:off x="2393" y="47507"/>
          <a:ext cx="1248658" cy="874020"/>
        </a:xfrm>
        <a:prstGeom prst="roundRect">
          <a:avLst>
            <a:gd name="adj" fmla="val 1667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CH" sz="1400" kern="1200"/>
            <a:t>Analyse</a:t>
          </a:r>
        </a:p>
      </dsp:txBody>
      <dsp:txXfrm>
        <a:off x="45067" y="90181"/>
        <a:ext cx="1163310" cy="788672"/>
      </dsp:txXfrm>
    </dsp:sp>
    <dsp:sp modelId="{7D4E10F6-A545-4FBD-9DB2-16DA8CDF5F38}">
      <dsp:nvSpPr>
        <dsp:cNvPr id="0" name=""/>
        <dsp:cNvSpPr/>
      </dsp:nvSpPr>
      <dsp:spPr>
        <a:xfrm>
          <a:off x="1251052" y="130865"/>
          <a:ext cx="908155" cy="706421"/>
        </a:xfrm>
        <a:prstGeom prst="rect">
          <a:avLst/>
        </a:prstGeom>
        <a:noFill/>
        <a:ln>
          <a:noFill/>
        </a:ln>
        <a:effectLst/>
      </dsp:spPr>
      <dsp:style>
        <a:lnRef idx="0">
          <a:scrgbClr r="0" g="0" b="0"/>
        </a:lnRef>
        <a:fillRef idx="0">
          <a:scrgbClr r="0" g="0" b="0"/>
        </a:fillRef>
        <a:effectRef idx="0">
          <a:scrgbClr r="0" g="0" b="0"/>
        </a:effectRef>
        <a:fontRef idx="minor"/>
      </dsp:style>
    </dsp:sp>
    <dsp:sp modelId="{D471C372-0700-4F5B-86DE-33D7CF2A6E44}">
      <dsp:nvSpPr>
        <dsp:cNvPr id="0" name=""/>
        <dsp:cNvSpPr/>
      </dsp:nvSpPr>
      <dsp:spPr>
        <a:xfrm rot="5400000">
          <a:off x="1234181" y="1851558"/>
          <a:ext cx="741742" cy="844448"/>
        </a:xfrm>
        <a:prstGeom prst="bentUpArrow">
          <a:avLst>
            <a:gd name="adj1" fmla="val 32840"/>
            <a:gd name="adj2" fmla="val 25000"/>
            <a:gd name="adj3" fmla="val 35780"/>
          </a:avLst>
        </a:prstGeom>
        <a:solidFill>
          <a:schemeClr val="accent6">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7D60499-8AA6-4A2B-B593-26A28CB2F5D4}">
      <dsp:nvSpPr>
        <dsp:cNvPr id="0" name=""/>
        <dsp:cNvSpPr/>
      </dsp:nvSpPr>
      <dsp:spPr>
        <a:xfrm>
          <a:off x="1037664" y="1029321"/>
          <a:ext cx="1248658" cy="874020"/>
        </a:xfrm>
        <a:prstGeom prst="roundRect">
          <a:avLst>
            <a:gd name="adj" fmla="val 1667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CH" sz="1400" kern="1200"/>
            <a:t>Entwurf</a:t>
          </a:r>
        </a:p>
      </dsp:txBody>
      <dsp:txXfrm>
        <a:off x="1080338" y="1071995"/>
        <a:ext cx="1163310" cy="788672"/>
      </dsp:txXfrm>
    </dsp:sp>
    <dsp:sp modelId="{22170B2C-2C08-415D-B795-7EB6812DADA0}">
      <dsp:nvSpPr>
        <dsp:cNvPr id="0" name=""/>
        <dsp:cNvSpPr/>
      </dsp:nvSpPr>
      <dsp:spPr>
        <a:xfrm>
          <a:off x="2245524" y="1091415"/>
          <a:ext cx="1691502" cy="706421"/>
        </a:xfrm>
        <a:prstGeom prst="rect">
          <a:avLst/>
        </a:prstGeom>
        <a:noFill/>
        <a:ln>
          <a:noFill/>
        </a:ln>
        <a:effectLst/>
      </dsp:spPr>
      <dsp:style>
        <a:lnRef idx="0">
          <a:scrgbClr r="0" g="0" b="0"/>
        </a:lnRef>
        <a:fillRef idx="0">
          <a:scrgbClr r="0" g="0" b="0"/>
        </a:fillRef>
        <a:effectRef idx="0">
          <a:scrgbClr r="0" g="0" b="0"/>
        </a:effectRef>
        <a:fontRef idx="minor"/>
      </dsp:style>
    </dsp:sp>
    <dsp:sp modelId="{140F54BC-5B45-4BF3-9469-A1C8064D697B}">
      <dsp:nvSpPr>
        <dsp:cNvPr id="0" name=""/>
        <dsp:cNvSpPr/>
      </dsp:nvSpPr>
      <dsp:spPr>
        <a:xfrm rot="5400000">
          <a:off x="2269452" y="2833371"/>
          <a:ext cx="741742" cy="844448"/>
        </a:xfrm>
        <a:prstGeom prst="bentUpArrow">
          <a:avLst>
            <a:gd name="adj1" fmla="val 32840"/>
            <a:gd name="adj2" fmla="val 25000"/>
            <a:gd name="adj3" fmla="val 35780"/>
          </a:avLst>
        </a:prstGeom>
        <a:solidFill>
          <a:schemeClr val="accent6">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0D423DA-0413-4954-8A9E-7783721F5C3C}">
      <dsp:nvSpPr>
        <dsp:cNvPr id="0" name=""/>
        <dsp:cNvSpPr/>
      </dsp:nvSpPr>
      <dsp:spPr>
        <a:xfrm>
          <a:off x="2072935" y="2011134"/>
          <a:ext cx="1248658" cy="874020"/>
        </a:xfrm>
        <a:prstGeom prst="roundRect">
          <a:avLst>
            <a:gd name="adj" fmla="val 1667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CH" sz="1400" kern="1200"/>
            <a:t>Realisierung</a:t>
          </a:r>
        </a:p>
      </dsp:txBody>
      <dsp:txXfrm>
        <a:off x="2115609" y="2053808"/>
        <a:ext cx="1163310" cy="788672"/>
      </dsp:txXfrm>
    </dsp:sp>
    <dsp:sp modelId="{AAFDF871-C7DC-4E56-8FD0-770D52136DE5}">
      <dsp:nvSpPr>
        <dsp:cNvPr id="0" name=""/>
        <dsp:cNvSpPr/>
      </dsp:nvSpPr>
      <dsp:spPr>
        <a:xfrm>
          <a:off x="3321593" y="2094492"/>
          <a:ext cx="908155" cy="706421"/>
        </a:xfrm>
        <a:prstGeom prst="rect">
          <a:avLst/>
        </a:prstGeom>
        <a:noFill/>
        <a:ln>
          <a:noFill/>
        </a:ln>
        <a:effectLst/>
      </dsp:spPr>
      <dsp:style>
        <a:lnRef idx="0">
          <a:scrgbClr r="0" g="0" b="0"/>
        </a:lnRef>
        <a:fillRef idx="0">
          <a:scrgbClr r="0" g="0" b="0"/>
        </a:fillRef>
        <a:effectRef idx="0">
          <a:scrgbClr r="0" g="0" b="0"/>
        </a:effectRef>
        <a:fontRef idx="minor"/>
      </dsp:style>
    </dsp:sp>
    <dsp:sp modelId="{61FA0F8A-43FC-475F-A07A-164B61142BA8}">
      <dsp:nvSpPr>
        <dsp:cNvPr id="0" name=""/>
        <dsp:cNvSpPr/>
      </dsp:nvSpPr>
      <dsp:spPr>
        <a:xfrm rot="5400000">
          <a:off x="3304722" y="3815185"/>
          <a:ext cx="741742" cy="844448"/>
        </a:xfrm>
        <a:prstGeom prst="bentUpArrow">
          <a:avLst>
            <a:gd name="adj1" fmla="val 32840"/>
            <a:gd name="adj2" fmla="val 25000"/>
            <a:gd name="adj3" fmla="val 35780"/>
          </a:avLst>
        </a:prstGeom>
        <a:solidFill>
          <a:schemeClr val="accent6">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60AF0B4-64F7-42C7-9254-AC5421F6BCCF}">
      <dsp:nvSpPr>
        <dsp:cNvPr id="0" name=""/>
        <dsp:cNvSpPr/>
      </dsp:nvSpPr>
      <dsp:spPr>
        <a:xfrm>
          <a:off x="3108205" y="2992948"/>
          <a:ext cx="1248658" cy="874020"/>
        </a:xfrm>
        <a:prstGeom prst="roundRect">
          <a:avLst>
            <a:gd name="adj" fmla="val 1667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CH" sz="1400" kern="1200"/>
            <a:t>Test</a:t>
          </a:r>
        </a:p>
      </dsp:txBody>
      <dsp:txXfrm>
        <a:off x="3150879" y="3035622"/>
        <a:ext cx="1163310" cy="788672"/>
      </dsp:txXfrm>
    </dsp:sp>
    <dsp:sp modelId="{94154533-4AE5-460C-97C5-5DB6FC49DD1C}">
      <dsp:nvSpPr>
        <dsp:cNvPr id="0" name=""/>
        <dsp:cNvSpPr/>
      </dsp:nvSpPr>
      <dsp:spPr>
        <a:xfrm>
          <a:off x="4356864" y="3076305"/>
          <a:ext cx="908155" cy="706421"/>
        </a:xfrm>
        <a:prstGeom prst="rect">
          <a:avLst/>
        </a:prstGeom>
        <a:noFill/>
        <a:ln>
          <a:noFill/>
        </a:ln>
        <a:effectLst/>
      </dsp:spPr>
      <dsp:style>
        <a:lnRef idx="0">
          <a:scrgbClr r="0" g="0" b="0"/>
        </a:lnRef>
        <a:fillRef idx="0">
          <a:scrgbClr r="0" g="0" b="0"/>
        </a:fillRef>
        <a:effectRef idx="0">
          <a:scrgbClr r="0" g="0" b="0"/>
        </a:effectRef>
        <a:fontRef idx="minor"/>
      </dsp:style>
    </dsp:sp>
    <dsp:sp modelId="{18AF7409-CB1D-4F4A-BC6B-391A9B14DE75}">
      <dsp:nvSpPr>
        <dsp:cNvPr id="0" name=""/>
        <dsp:cNvSpPr/>
      </dsp:nvSpPr>
      <dsp:spPr>
        <a:xfrm>
          <a:off x="4143476" y="3974761"/>
          <a:ext cx="1248658" cy="874020"/>
        </a:xfrm>
        <a:prstGeom prst="roundRect">
          <a:avLst>
            <a:gd name="adj" fmla="val 1667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e-CH" sz="1400" kern="1200"/>
            <a:t>Wartung</a:t>
          </a:r>
        </a:p>
      </dsp:txBody>
      <dsp:txXfrm>
        <a:off x="4186150" y="4017435"/>
        <a:ext cx="1163310" cy="788672"/>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de-CH"/>
          </a:p>
        </p:txBody>
      </p:sp>
      <p:sp>
        <p:nvSpPr>
          <p:cNvPr id="921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e-CH"/>
          </a:p>
        </p:txBody>
      </p:sp>
      <p:sp>
        <p:nvSpPr>
          <p:cNvPr id="922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de-CH"/>
          </a:p>
        </p:txBody>
      </p:sp>
      <p:sp>
        <p:nvSpPr>
          <p:cNvPr id="922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fld id="{C74B13BA-36C6-4300-B5B6-6C1D152DFF13}" type="slidenum">
              <a:rPr lang="de-CH"/>
              <a:pPr/>
              <a:t>‹#›</a:t>
            </a:fld>
            <a:endParaRPr lang="de-CH"/>
          </a:p>
        </p:txBody>
      </p:sp>
    </p:spTree>
    <p:extLst>
      <p:ext uri="{BB962C8B-B14F-4D97-AF65-F5344CB8AC3E}">
        <p14:creationId xmlns:p14="http://schemas.microsoft.com/office/powerpoint/2010/main" val="26288574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de-CH"/>
          </a:p>
        </p:txBody>
      </p:sp>
      <p:sp>
        <p:nvSpPr>
          <p:cNvPr id="717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e-CH"/>
          </a:p>
        </p:txBody>
      </p:sp>
      <p:sp>
        <p:nvSpPr>
          <p:cNvPr id="717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CH"/>
              <a:t>Textmasterformate durch Klicken bearbeiten</a:t>
            </a:r>
          </a:p>
          <a:p>
            <a:pPr lvl="1"/>
            <a:r>
              <a:rPr lang="de-CH"/>
              <a:t>Zweite Ebene</a:t>
            </a:r>
          </a:p>
          <a:p>
            <a:pPr lvl="2"/>
            <a:r>
              <a:rPr lang="de-CH"/>
              <a:t>Dritte Ebene</a:t>
            </a:r>
          </a:p>
          <a:p>
            <a:pPr lvl="3"/>
            <a:r>
              <a:rPr lang="de-CH"/>
              <a:t>Vierte Ebene</a:t>
            </a:r>
          </a:p>
          <a:p>
            <a:pPr lvl="4"/>
            <a:r>
              <a:rPr lang="de-CH"/>
              <a:t>Fünfte Ebene</a:t>
            </a:r>
          </a:p>
        </p:txBody>
      </p:sp>
      <p:sp>
        <p:nvSpPr>
          <p:cNvPr id="717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de-CH"/>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fld id="{058061DB-DF71-4765-99A4-14E22DF63CCF}" type="slidenum">
              <a:rPr lang="de-CH"/>
              <a:pPr/>
              <a:t>‹#›</a:t>
            </a:fld>
            <a:endParaRPr lang="de-CH"/>
          </a:p>
        </p:txBody>
      </p:sp>
    </p:spTree>
    <p:extLst>
      <p:ext uri="{BB962C8B-B14F-4D97-AF65-F5344CB8AC3E}">
        <p14:creationId xmlns:p14="http://schemas.microsoft.com/office/powerpoint/2010/main" val="7977471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58061DB-DF71-4765-99A4-14E22DF63CCF}" type="slidenum">
              <a:rPr lang="de-DE" smtClean="0"/>
              <a:pPr/>
              <a:t>2</a:t>
            </a:fld>
            <a:endParaRPr lang="de-DE"/>
          </a:p>
        </p:txBody>
      </p:sp>
    </p:spTree>
    <p:extLst>
      <p:ext uri="{BB962C8B-B14F-4D97-AF65-F5344CB8AC3E}">
        <p14:creationId xmlns:p14="http://schemas.microsoft.com/office/powerpoint/2010/main" val="1054144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Wir haben nun einige Prozesse, Best Practices und erfolgreiche Methoden aus der Industrie angesehen. </a:t>
            </a:r>
          </a:p>
          <a:p>
            <a:endParaRPr lang="de-CH" dirty="0"/>
          </a:p>
          <a:p>
            <a:r>
              <a:rPr lang="de-CH" dirty="0"/>
              <a:t>Welche Methoden wurden in den problematischen Projekten in der Software Entwicklung eingesetzt?</a:t>
            </a:r>
          </a:p>
        </p:txBody>
      </p:sp>
      <p:sp>
        <p:nvSpPr>
          <p:cNvPr id="4" name="Foliennummernplatzhalter 3"/>
          <p:cNvSpPr>
            <a:spLocks noGrp="1"/>
          </p:cNvSpPr>
          <p:nvPr>
            <p:ph type="sldNum" sz="quarter" idx="5"/>
          </p:nvPr>
        </p:nvSpPr>
        <p:spPr/>
        <p:txBody>
          <a:bodyPr/>
          <a:lstStyle/>
          <a:p>
            <a:fld id="{058061DB-DF71-4765-99A4-14E22DF63CCF}" type="slidenum">
              <a:rPr lang="de-CH" smtClean="0"/>
              <a:pPr/>
              <a:t>27</a:t>
            </a:fld>
            <a:endParaRPr lang="de-CH"/>
          </a:p>
        </p:txBody>
      </p:sp>
    </p:spTree>
    <p:extLst>
      <p:ext uri="{BB962C8B-B14F-4D97-AF65-F5344CB8AC3E}">
        <p14:creationId xmlns:p14="http://schemas.microsoft.com/office/powerpoint/2010/main" val="1073161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Analyse: Mit dem Kunden die Anforderungen besprechen und dokumentieren.</a:t>
            </a:r>
          </a:p>
          <a:p>
            <a:r>
              <a:rPr lang="de-CH" dirty="0"/>
              <a:t>Entwurf: Eine erste Dokumentation der Software, Diagramme und Lösungsoptionen erstellen.</a:t>
            </a:r>
          </a:p>
          <a:p>
            <a:r>
              <a:rPr lang="de-CH" dirty="0"/>
              <a:t>Realisierung: Die effektive Software Entwicklung.</a:t>
            </a:r>
          </a:p>
          <a:p>
            <a:r>
              <a:rPr lang="de-CH" dirty="0"/>
              <a:t>Test: Abnahme Tests durch den Auftraggeber.</a:t>
            </a:r>
          </a:p>
          <a:p>
            <a:r>
              <a:rPr lang="de-CH" dirty="0"/>
              <a:t>Wartung: Änderungen, Bugfixes, betrieb.</a:t>
            </a:r>
          </a:p>
          <a:p>
            <a:endParaRPr lang="de-CH" dirty="0"/>
          </a:p>
          <a:p>
            <a:r>
              <a:rPr lang="de-CH" dirty="0"/>
              <a:t>Eine Phase kann nur begonnen werden, wenn die vorherige Phase abgeschlossen ist. </a:t>
            </a:r>
          </a:p>
          <a:p>
            <a:r>
              <a:rPr lang="de-CH" dirty="0"/>
              <a:t>Es gibt immer ein definiertes Set von </a:t>
            </a:r>
            <a:r>
              <a:rPr lang="de-CH" dirty="0" err="1"/>
              <a:t>Deliverables</a:t>
            </a:r>
            <a:r>
              <a:rPr lang="de-CH" dirty="0"/>
              <a:t> das nötig ist: Jeweils ein riesiger Stapel Papier.</a:t>
            </a:r>
          </a:p>
        </p:txBody>
      </p:sp>
      <p:sp>
        <p:nvSpPr>
          <p:cNvPr id="4" name="Foliennummernplatzhalter 3"/>
          <p:cNvSpPr>
            <a:spLocks noGrp="1"/>
          </p:cNvSpPr>
          <p:nvPr>
            <p:ph type="sldNum" sz="quarter" idx="5"/>
          </p:nvPr>
        </p:nvSpPr>
        <p:spPr/>
        <p:txBody>
          <a:bodyPr/>
          <a:lstStyle/>
          <a:p>
            <a:fld id="{058061DB-DF71-4765-99A4-14E22DF63CCF}" type="slidenum">
              <a:rPr lang="de-CH" smtClean="0"/>
              <a:pPr/>
              <a:t>28</a:t>
            </a:fld>
            <a:endParaRPr lang="de-CH"/>
          </a:p>
        </p:txBody>
      </p:sp>
    </p:spTree>
    <p:extLst>
      <p:ext uri="{BB962C8B-B14F-4D97-AF65-F5344CB8AC3E}">
        <p14:creationId xmlns:p14="http://schemas.microsoft.com/office/powerpoint/2010/main" val="1485903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a:t>30 Min sollten rum sein.</a:t>
            </a:r>
          </a:p>
          <a:p>
            <a:endParaRPr lang="de-CH"/>
          </a:p>
          <a:p>
            <a:endParaRPr lang="de-CH"/>
          </a:p>
          <a:p>
            <a:r>
              <a:rPr lang="de-CH" dirty="0" err="1"/>
              <a:t>Scrum</a:t>
            </a:r>
            <a:r>
              <a:rPr lang="de-CH" dirty="0"/>
              <a:t> ist heute die bekannteste und am weitesten verbreitete Methode um Software in Teams zu entwickeln.</a:t>
            </a:r>
          </a:p>
        </p:txBody>
      </p:sp>
      <p:sp>
        <p:nvSpPr>
          <p:cNvPr id="4" name="Foliennummernplatzhalter 3"/>
          <p:cNvSpPr>
            <a:spLocks noGrp="1"/>
          </p:cNvSpPr>
          <p:nvPr>
            <p:ph type="sldNum" sz="quarter" idx="5"/>
          </p:nvPr>
        </p:nvSpPr>
        <p:spPr/>
        <p:txBody>
          <a:bodyPr/>
          <a:lstStyle/>
          <a:p>
            <a:fld id="{058061DB-DF71-4765-99A4-14E22DF63CCF}" type="slidenum">
              <a:rPr lang="de-CH" smtClean="0"/>
              <a:pPr/>
              <a:t>31</a:t>
            </a:fld>
            <a:endParaRPr lang="de-CH"/>
          </a:p>
        </p:txBody>
      </p:sp>
    </p:spTree>
    <p:extLst>
      <p:ext uri="{BB962C8B-B14F-4D97-AF65-F5344CB8AC3E}">
        <p14:creationId xmlns:p14="http://schemas.microsoft.com/office/powerpoint/2010/main" val="2638329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Transparenz: Besucher können ans Review kommen, den aktuellen Stand sehen und Feedback geben. Das Backlog ist offen für Alle.</a:t>
            </a:r>
          </a:p>
          <a:p>
            <a:endParaRPr lang="de-CH" dirty="0"/>
          </a:p>
          <a:p>
            <a:r>
              <a:rPr lang="de-CH" dirty="0"/>
              <a:t>Überprüfung: Durch das Review und den Einbezug der Stakeholder.</a:t>
            </a:r>
          </a:p>
          <a:p>
            <a:endParaRPr lang="de-CH" dirty="0"/>
          </a:p>
          <a:p>
            <a:r>
              <a:rPr lang="de-CH" dirty="0"/>
              <a:t>Anpassung: Alle 2 Wochen kann für den kommenden Sprint neu geplant werden. Feedback kann einfliessen. Retrospektiven um Dinge anzupassen. </a:t>
            </a:r>
          </a:p>
        </p:txBody>
      </p:sp>
      <p:sp>
        <p:nvSpPr>
          <p:cNvPr id="4" name="Foliennummernplatzhalter 3"/>
          <p:cNvSpPr>
            <a:spLocks noGrp="1"/>
          </p:cNvSpPr>
          <p:nvPr>
            <p:ph type="sldNum" sz="quarter" idx="5"/>
          </p:nvPr>
        </p:nvSpPr>
        <p:spPr/>
        <p:txBody>
          <a:bodyPr/>
          <a:lstStyle/>
          <a:p>
            <a:fld id="{058061DB-DF71-4765-99A4-14E22DF63CCF}" type="slidenum">
              <a:rPr lang="de-CH" smtClean="0"/>
              <a:pPr/>
              <a:t>33</a:t>
            </a:fld>
            <a:endParaRPr lang="de-CH"/>
          </a:p>
        </p:txBody>
      </p:sp>
    </p:spTree>
    <p:extLst>
      <p:ext uri="{BB962C8B-B14F-4D97-AF65-F5344CB8AC3E}">
        <p14:creationId xmlns:p14="http://schemas.microsoft.com/office/powerpoint/2010/main" val="256565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XP ist wie </a:t>
            </a:r>
            <a:r>
              <a:rPr lang="de-CH" dirty="0" err="1"/>
              <a:t>Scrum</a:t>
            </a:r>
            <a:r>
              <a:rPr lang="de-CH" dirty="0"/>
              <a:t> eine der frühen agilen Methode. </a:t>
            </a:r>
          </a:p>
          <a:p>
            <a:endParaRPr lang="de-CH" dirty="0"/>
          </a:p>
          <a:p>
            <a:r>
              <a:rPr lang="de-CH" dirty="0"/>
              <a:t>Einige Praktiken klangen damals extrem, man konnte sich diese Dinge kaum im Alltag vorstellen.</a:t>
            </a:r>
          </a:p>
          <a:p>
            <a:r>
              <a:rPr lang="de-CH" dirty="0"/>
              <a:t>Wer soll dafür bezahlen? </a:t>
            </a:r>
          </a:p>
          <a:p>
            <a:r>
              <a:rPr lang="de-CH" dirty="0" err="1"/>
              <a:t>Planning</a:t>
            </a:r>
            <a:r>
              <a:rPr lang="de-CH" dirty="0"/>
              <a:t> Poker bei der Arbeit? </a:t>
            </a:r>
          </a:p>
          <a:p>
            <a:r>
              <a:rPr lang="de-CH" dirty="0"/>
              <a:t>2 Entwickler an einem Rechner?</a:t>
            </a:r>
          </a:p>
          <a:p>
            <a:r>
              <a:rPr lang="de-CH" dirty="0"/>
              <a:t>Der Code gehört allen?</a:t>
            </a:r>
          </a:p>
          <a:p>
            <a:r>
              <a:rPr lang="de-CH" dirty="0"/>
              <a:t>Ich schreibe einen Test vor dem </a:t>
            </a:r>
            <a:r>
              <a:rPr lang="de-CH" dirty="0" err="1"/>
              <a:t>programm</a:t>
            </a:r>
            <a:r>
              <a:rPr lang="de-CH" dirty="0"/>
              <a:t>?</a:t>
            </a:r>
          </a:p>
        </p:txBody>
      </p:sp>
      <p:sp>
        <p:nvSpPr>
          <p:cNvPr id="4" name="Foliennummernplatzhalter 3"/>
          <p:cNvSpPr>
            <a:spLocks noGrp="1"/>
          </p:cNvSpPr>
          <p:nvPr>
            <p:ph type="sldNum" sz="quarter" idx="5"/>
          </p:nvPr>
        </p:nvSpPr>
        <p:spPr/>
        <p:txBody>
          <a:bodyPr/>
          <a:lstStyle/>
          <a:p>
            <a:fld id="{058061DB-DF71-4765-99A4-14E22DF63CCF}" type="slidenum">
              <a:rPr lang="de-CH" smtClean="0"/>
              <a:pPr/>
              <a:t>34</a:t>
            </a:fld>
            <a:endParaRPr lang="de-CH"/>
          </a:p>
        </p:txBody>
      </p:sp>
    </p:spTree>
    <p:extLst>
      <p:ext uri="{BB962C8B-B14F-4D97-AF65-F5344CB8AC3E}">
        <p14:creationId xmlns:p14="http://schemas.microsoft.com/office/powerpoint/2010/main" val="2597518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a:t>45 Minuten nach der Slide sollten </a:t>
            </a:r>
            <a:r>
              <a:rPr lang="de-CH" err="1"/>
              <a:t>rumsein</a:t>
            </a:r>
            <a:r>
              <a:rPr lang="de-CH"/>
              <a:t>. PAUSE.</a:t>
            </a:r>
          </a:p>
          <a:p>
            <a:endParaRPr lang="de-CH"/>
          </a:p>
        </p:txBody>
      </p:sp>
      <p:sp>
        <p:nvSpPr>
          <p:cNvPr id="4" name="Foliennummernplatzhalter 3"/>
          <p:cNvSpPr>
            <a:spLocks noGrp="1"/>
          </p:cNvSpPr>
          <p:nvPr>
            <p:ph type="sldNum" sz="quarter" idx="5"/>
          </p:nvPr>
        </p:nvSpPr>
        <p:spPr/>
        <p:txBody>
          <a:bodyPr/>
          <a:lstStyle/>
          <a:p>
            <a:fld id="{058061DB-DF71-4765-99A4-14E22DF63CCF}" type="slidenum">
              <a:rPr lang="de-CH" smtClean="0"/>
              <a:pPr/>
              <a:t>35</a:t>
            </a:fld>
            <a:endParaRPr lang="de-CH"/>
          </a:p>
        </p:txBody>
      </p:sp>
    </p:spTree>
    <p:extLst>
      <p:ext uri="{BB962C8B-B14F-4D97-AF65-F5344CB8AC3E}">
        <p14:creationId xmlns:p14="http://schemas.microsoft.com/office/powerpoint/2010/main" val="3393846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Wie ist ein Team aufgebaut bei der </a:t>
            </a:r>
            <a:r>
              <a:rPr lang="de-CH" dirty="0" err="1"/>
              <a:t>baloise</a:t>
            </a:r>
            <a:r>
              <a:rPr lang="de-CH" dirty="0"/>
              <a:t>? PO, SM etc.</a:t>
            </a:r>
          </a:p>
          <a:p>
            <a:r>
              <a:rPr lang="de-CH" dirty="0"/>
              <a:t>Wie gross? </a:t>
            </a:r>
          </a:p>
          <a:p>
            <a:r>
              <a:rPr lang="de-CH" dirty="0"/>
              <a:t>Was haben wir für Büros?</a:t>
            </a:r>
          </a:p>
        </p:txBody>
      </p:sp>
      <p:sp>
        <p:nvSpPr>
          <p:cNvPr id="4" name="Foliennummernplatzhalter 3"/>
          <p:cNvSpPr>
            <a:spLocks noGrp="1"/>
          </p:cNvSpPr>
          <p:nvPr>
            <p:ph type="sldNum" sz="quarter" idx="5"/>
          </p:nvPr>
        </p:nvSpPr>
        <p:spPr/>
        <p:txBody>
          <a:bodyPr/>
          <a:lstStyle/>
          <a:p>
            <a:fld id="{058061DB-DF71-4765-99A4-14E22DF63CCF}" type="slidenum">
              <a:rPr lang="de-CH" smtClean="0"/>
              <a:pPr/>
              <a:t>36</a:t>
            </a:fld>
            <a:endParaRPr lang="de-CH"/>
          </a:p>
        </p:txBody>
      </p:sp>
    </p:spTree>
    <p:extLst>
      <p:ext uri="{BB962C8B-B14F-4D97-AF65-F5344CB8AC3E}">
        <p14:creationId xmlns:p14="http://schemas.microsoft.com/office/powerpoint/2010/main" val="1289971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Eigene Geschichten erzählen: </a:t>
            </a:r>
          </a:p>
          <a:p>
            <a:r>
              <a:rPr lang="de-CH" dirty="0"/>
              <a:t>Von der Uni, Kreativitätstechniken. </a:t>
            </a:r>
          </a:p>
          <a:p>
            <a:r>
              <a:rPr lang="de-CH" dirty="0"/>
              <a:t>10 Leute im Raum die bunte Zettel aufhängen? Da kann ich nur drüber lachen.</a:t>
            </a:r>
          </a:p>
          <a:p>
            <a:r>
              <a:rPr lang="de-CH" dirty="0"/>
              <a:t>Was soll das denn? Das braucht doch kein Mensch? Ich will lieber wieder eine Software Vorlesung besuchen.</a:t>
            </a:r>
          </a:p>
          <a:p>
            <a:endParaRPr lang="de-CH" dirty="0"/>
          </a:p>
          <a:p>
            <a:r>
              <a:rPr lang="de-CH" dirty="0"/>
              <a:t>-&gt; Das meiste aus dem Studium was ich heute noch genauso anwende sind die Kreativitätstechniken.</a:t>
            </a:r>
          </a:p>
          <a:p>
            <a:endParaRPr lang="de-CH" dirty="0"/>
          </a:p>
          <a:p>
            <a:r>
              <a:rPr lang="de-CH" dirty="0"/>
              <a:t>Agiles Arbeiten: Wer bezahlt bitte 2 Leute an einem Rechner?</a:t>
            </a:r>
          </a:p>
        </p:txBody>
      </p:sp>
      <p:sp>
        <p:nvSpPr>
          <p:cNvPr id="4" name="Foliennummernplatzhalter 3"/>
          <p:cNvSpPr>
            <a:spLocks noGrp="1"/>
          </p:cNvSpPr>
          <p:nvPr>
            <p:ph type="sldNum" sz="quarter" idx="5"/>
          </p:nvPr>
        </p:nvSpPr>
        <p:spPr/>
        <p:txBody>
          <a:bodyPr/>
          <a:lstStyle/>
          <a:p>
            <a:fld id="{058061DB-DF71-4765-99A4-14E22DF63CCF}" type="slidenum">
              <a:rPr lang="de-CH" smtClean="0"/>
              <a:pPr/>
              <a:t>37</a:t>
            </a:fld>
            <a:endParaRPr lang="de-CH"/>
          </a:p>
        </p:txBody>
      </p:sp>
    </p:spTree>
    <p:extLst>
      <p:ext uri="{BB962C8B-B14F-4D97-AF65-F5344CB8AC3E}">
        <p14:creationId xmlns:p14="http://schemas.microsoft.com/office/powerpoint/2010/main" val="4173934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Ich habe meine Team Mitglieder gebeten einige Worte in den Raum zu werfen, was ihnen bei «Agiles Arbeiten bei der Baloise» in den Sinn kommt.</a:t>
            </a:r>
          </a:p>
        </p:txBody>
      </p:sp>
      <p:sp>
        <p:nvSpPr>
          <p:cNvPr id="4" name="Foliennummernplatzhalter 3"/>
          <p:cNvSpPr>
            <a:spLocks noGrp="1"/>
          </p:cNvSpPr>
          <p:nvPr>
            <p:ph type="sldNum" sz="quarter" idx="5"/>
          </p:nvPr>
        </p:nvSpPr>
        <p:spPr/>
        <p:txBody>
          <a:bodyPr/>
          <a:lstStyle/>
          <a:p>
            <a:fld id="{058061DB-DF71-4765-99A4-14E22DF63CCF}" type="slidenum">
              <a:rPr lang="de-CH" smtClean="0"/>
              <a:pPr/>
              <a:t>38</a:t>
            </a:fld>
            <a:endParaRPr lang="de-CH"/>
          </a:p>
        </p:txBody>
      </p:sp>
    </p:spTree>
    <p:extLst>
      <p:ext uri="{BB962C8B-B14F-4D97-AF65-F5344CB8AC3E}">
        <p14:creationId xmlns:p14="http://schemas.microsoft.com/office/powerpoint/2010/main" val="299477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Wir haben nun über agiles Arbeiten gesprochen, über die selbstorganisierten Teams. Nun wie sieht das in der Praxis aus wenn man eine Software Entwickelt?</a:t>
            </a:r>
          </a:p>
          <a:p>
            <a:r>
              <a:rPr lang="de-CH" dirty="0"/>
              <a:t>Welche Skills braucht es? Wie viele Teams braucht es?</a:t>
            </a:r>
          </a:p>
        </p:txBody>
      </p:sp>
      <p:sp>
        <p:nvSpPr>
          <p:cNvPr id="4" name="Foliennummernplatzhalter 3"/>
          <p:cNvSpPr>
            <a:spLocks noGrp="1"/>
          </p:cNvSpPr>
          <p:nvPr>
            <p:ph type="sldNum" sz="quarter" idx="5"/>
          </p:nvPr>
        </p:nvSpPr>
        <p:spPr/>
        <p:txBody>
          <a:bodyPr/>
          <a:lstStyle/>
          <a:p>
            <a:fld id="{058061DB-DF71-4765-99A4-14E22DF63CCF}" type="slidenum">
              <a:rPr lang="de-CH" smtClean="0"/>
              <a:pPr/>
              <a:t>39</a:t>
            </a:fld>
            <a:endParaRPr lang="de-CH"/>
          </a:p>
        </p:txBody>
      </p:sp>
    </p:spTree>
    <p:extLst>
      <p:ext uri="{BB962C8B-B14F-4D97-AF65-F5344CB8AC3E}">
        <p14:creationId xmlns:p14="http://schemas.microsoft.com/office/powerpoint/2010/main" val="4162407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Ice Trade</a:t>
            </a:r>
            <a:endParaRPr lang="en-GB" dirty="0"/>
          </a:p>
        </p:txBody>
      </p:sp>
      <p:sp>
        <p:nvSpPr>
          <p:cNvPr id="4" name="Foliennummernplatzhalter 3"/>
          <p:cNvSpPr>
            <a:spLocks noGrp="1"/>
          </p:cNvSpPr>
          <p:nvPr>
            <p:ph type="sldNum" sz="quarter" idx="5"/>
          </p:nvPr>
        </p:nvSpPr>
        <p:spPr/>
        <p:txBody>
          <a:bodyPr/>
          <a:lstStyle/>
          <a:p>
            <a:fld id="{058061DB-DF71-4765-99A4-14E22DF63CCF}" type="slidenum">
              <a:rPr lang="de-CH" smtClean="0"/>
              <a:pPr/>
              <a:t>6</a:t>
            </a:fld>
            <a:endParaRPr lang="de-CH"/>
          </a:p>
        </p:txBody>
      </p:sp>
    </p:spTree>
    <p:extLst>
      <p:ext uri="{BB962C8B-B14F-4D97-AF65-F5344CB8AC3E}">
        <p14:creationId xmlns:p14="http://schemas.microsoft.com/office/powerpoint/2010/main" val="2314600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75 min inkl. Pause</a:t>
            </a:r>
          </a:p>
          <a:p>
            <a:endParaRPr lang="de-CH"/>
          </a:p>
          <a:p>
            <a:r>
              <a:rPr lang="de-CH" dirty="0"/>
              <a:t>Jedes Team sollte selbständig Wert ausliefern können.</a:t>
            </a:r>
          </a:p>
          <a:p>
            <a:endParaRPr lang="de-CH" dirty="0"/>
          </a:p>
          <a:p>
            <a:r>
              <a:rPr lang="de-CH" dirty="0"/>
              <a:t>Natürlich gibt es Abhängigkeiten, Entkopplung ist aber immens wichtig.</a:t>
            </a:r>
          </a:p>
          <a:p>
            <a:r>
              <a:rPr lang="de-CH" dirty="0"/>
              <a:t>Ausbildung ist massiv wichtig. Auch das Wissen, dass man nicht alles weiss. </a:t>
            </a:r>
          </a:p>
        </p:txBody>
      </p:sp>
      <p:sp>
        <p:nvSpPr>
          <p:cNvPr id="4" name="Foliennummernplatzhalter 3"/>
          <p:cNvSpPr>
            <a:spLocks noGrp="1"/>
          </p:cNvSpPr>
          <p:nvPr>
            <p:ph type="sldNum" sz="quarter" idx="5"/>
          </p:nvPr>
        </p:nvSpPr>
        <p:spPr/>
        <p:txBody>
          <a:bodyPr/>
          <a:lstStyle/>
          <a:p>
            <a:fld id="{058061DB-DF71-4765-99A4-14E22DF63CCF}" type="slidenum">
              <a:rPr lang="de-CH" smtClean="0"/>
              <a:pPr/>
              <a:t>40</a:t>
            </a:fld>
            <a:endParaRPr lang="de-CH"/>
          </a:p>
        </p:txBody>
      </p:sp>
    </p:spTree>
    <p:extLst>
      <p:ext uri="{BB962C8B-B14F-4D97-AF65-F5344CB8AC3E}">
        <p14:creationId xmlns:p14="http://schemas.microsoft.com/office/powerpoint/2010/main" val="2568888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Time </a:t>
            </a:r>
            <a:r>
              <a:rPr lang="de-CH" dirty="0" err="1"/>
              <a:t>to</a:t>
            </a:r>
            <a:r>
              <a:rPr lang="de-CH" dirty="0"/>
              <a:t> </a:t>
            </a:r>
            <a:r>
              <a:rPr lang="de-CH" dirty="0" err="1"/>
              <a:t>market</a:t>
            </a:r>
            <a:r>
              <a:rPr lang="de-CH" dirty="0"/>
              <a:t> ist in der heutigen Zeit massiv wichtig. </a:t>
            </a:r>
          </a:p>
          <a:p>
            <a:endParaRPr lang="de-CH" dirty="0"/>
          </a:p>
          <a:p>
            <a:r>
              <a:rPr lang="de-CH" dirty="0"/>
              <a:t>Siehe bspw. Pandemie Versicherung. Versicherung für eine Apple Watch. </a:t>
            </a:r>
          </a:p>
        </p:txBody>
      </p:sp>
      <p:sp>
        <p:nvSpPr>
          <p:cNvPr id="4" name="Foliennummernplatzhalter 3"/>
          <p:cNvSpPr>
            <a:spLocks noGrp="1"/>
          </p:cNvSpPr>
          <p:nvPr>
            <p:ph type="sldNum" sz="quarter" idx="5"/>
          </p:nvPr>
        </p:nvSpPr>
        <p:spPr/>
        <p:txBody>
          <a:bodyPr/>
          <a:lstStyle/>
          <a:p>
            <a:fld id="{058061DB-DF71-4765-99A4-14E22DF63CCF}" type="slidenum">
              <a:rPr lang="de-CH" smtClean="0"/>
              <a:pPr/>
              <a:t>41</a:t>
            </a:fld>
            <a:endParaRPr lang="de-CH"/>
          </a:p>
        </p:txBody>
      </p:sp>
    </p:spTree>
    <p:extLst>
      <p:ext uri="{BB962C8B-B14F-4D97-AF65-F5344CB8AC3E}">
        <p14:creationId xmlns:p14="http://schemas.microsoft.com/office/powerpoint/2010/main" val="3062173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Agile Teams sind etwas tolles. Sie erlauben uns viele der Herausforderungen zu lösen. Aber nicht alle.</a:t>
            </a:r>
          </a:p>
        </p:txBody>
      </p:sp>
      <p:sp>
        <p:nvSpPr>
          <p:cNvPr id="4" name="Foliennummernplatzhalter 3"/>
          <p:cNvSpPr>
            <a:spLocks noGrp="1"/>
          </p:cNvSpPr>
          <p:nvPr>
            <p:ph type="sldNum" sz="quarter" idx="5"/>
          </p:nvPr>
        </p:nvSpPr>
        <p:spPr/>
        <p:txBody>
          <a:bodyPr/>
          <a:lstStyle/>
          <a:p>
            <a:fld id="{058061DB-DF71-4765-99A4-14E22DF63CCF}" type="slidenum">
              <a:rPr lang="de-CH" smtClean="0"/>
              <a:pPr/>
              <a:t>42</a:t>
            </a:fld>
            <a:endParaRPr lang="de-CH"/>
          </a:p>
        </p:txBody>
      </p:sp>
    </p:spTree>
    <p:extLst>
      <p:ext uri="{BB962C8B-B14F-4D97-AF65-F5344CB8AC3E}">
        <p14:creationId xmlns:p14="http://schemas.microsoft.com/office/powerpoint/2010/main" val="323548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Oftmals wird die Software zwar durch ein Team entwickelt, die Hardware und je nachdem auch der Betrieb hinterher, wird durch andere Teams / Abteilungen / Firmen sichergestellt.</a:t>
            </a:r>
          </a:p>
        </p:txBody>
      </p:sp>
      <p:sp>
        <p:nvSpPr>
          <p:cNvPr id="4" name="Foliennummernplatzhalter 3"/>
          <p:cNvSpPr>
            <a:spLocks noGrp="1"/>
          </p:cNvSpPr>
          <p:nvPr>
            <p:ph type="sldNum" sz="quarter" idx="5"/>
          </p:nvPr>
        </p:nvSpPr>
        <p:spPr/>
        <p:txBody>
          <a:bodyPr/>
          <a:lstStyle/>
          <a:p>
            <a:fld id="{058061DB-DF71-4765-99A4-14E22DF63CCF}" type="slidenum">
              <a:rPr lang="de-CH" smtClean="0"/>
              <a:pPr/>
              <a:t>43</a:t>
            </a:fld>
            <a:endParaRPr lang="de-CH"/>
          </a:p>
        </p:txBody>
      </p:sp>
    </p:spTree>
    <p:extLst>
      <p:ext uri="{BB962C8B-B14F-4D97-AF65-F5344CB8AC3E}">
        <p14:creationId xmlns:p14="http://schemas.microsoft.com/office/powerpoint/2010/main" val="3569053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Zwischen der Entwicklung und dem Betrieb gibt es allerdings einen Zielkonflikt: </a:t>
            </a:r>
          </a:p>
          <a:p>
            <a:endParaRPr lang="de-CH" dirty="0"/>
          </a:p>
          <a:p>
            <a:r>
              <a:rPr lang="de-CH" dirty="0"/>
              <a:t>Die Entwicklung will oftmals das neuste nutzen, schnell Features ausliefern. </a:t>
            </a:r>
          </a:p>
          <a:p>
            <a:endParaRPr lang="de-CH" dirty="0"/>
          </a:p>
          <a:p>
            <a:r>
              <a:rPr lang="de-CH"/>
              <a:t>Der Betrieb ist </a:t>
            </a:r>
            <a:r>
              <a:rPr lang="de-CH" dirty="0"/>
              <a:t>allerdings auf Stabilität aus: Alle Änderungen sind prinzipiell gefährlich, alles muss genaustens getestet und dokumentiert sein.</a:t>
            </a:r>
            <a:endParaRPr lang="de-CH"/>
          </a:p>
        </p:txBody>
      </p:sp>
      <p:sp>
        <p:nvSpPr>
          <p:cNvPr id="4" name="Foliennummernplatzhalter 3"/>
          <p:cNvSpPr>
            <a:spLocks noGrp="1"/>
          </p:cNvSpPr>
          <p:nvPr>
            <p:ph type="sldNum" sz="quarter" idx="5"/>
          </p:nvPr>
        </p:nvSpPr>
        <p:spPr/>
        <p:txBody>
          <a:bodyPr/>
          <a:lstStyle/>
          <a:p>
            <a:fld id="{058061DB-DF71-4765-99A4-14E22DF63CCF}" type="slidenum">
              <a:rPr lang="de-CH" smtClean="0"/>
              <a:pPr/>
              <a:t>44</a:t>
            </a:fld>
            <a:endParaRPr lang="de-CH"/>
          </a:p>
        </p:txBody>
      </p:sp>
    </p:spTree>
    <p:extLst>
      <p:ext uri="{BB962C8B-B14F-4D97-AF65-F5344CB8AC3E}">
        <p14:creationId xmlns:p14="http://schemas.microsoft.com/office/powerpoint/2010/main" val="1477980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1042988" rtl="0" eaLnBrk="1" fontAlgn="base" latinLnBrk="0" hangingPunct="1">
              <a:lnSpc>
                <a:spcPct val="100000"/>
              </a:lnSpc>
              <a:spcBef>
                <a:spcPct val="0"/>
              </a:spcBef>
              <a:spcAft>
                <a:spcPct val="0"/>
              </a:spcAft>
              <a:buClrTx/>
              <a:buSzTx/>
              <a:buFontTx/>
              <a:buNone/>
              <a:tabLst/>
            </a:pPr>
            <a:r>
              <a:rPr lang="de-CH"/>
              <a:t>90 min inkl. Pause.</a:t>
            </a:r>
          </a:p>
          <a:p>
            <a:pPr marL="0" marR="0" indent="0" algn="l" defTabSz="1042988" rtl="0" eaLnBrk="1" fontAlgn="base" latinLnBrk="0" hangingPunct="1">
              <a:lnSpc>
                <a:spcPct val="100000"/>
              </a:lnSpc>
              <a:spcBef>
                <a:spcPct val="0"/>
              </a:spcBef>
              <a:spcAft>
                <a:spcPct val="0"/>
              </a:spcAft>
              <a:buClrTx/>
              <a:buSzTx/>
              <a:buFontTx/>
              <a:buNone/>
              <a:tabLst/>
            </a:pPr>
            <a:endParaRPr lang="de-CH"/>
          </a:p>
          <a:p>
            <a:pPr marL="0" marR="0" indent="0" algn="l" defTabSz="1042988" rtl="0" eaLnBrk="1" fontAlgn="base" latinLnBrk="0" hangingPunct="1">
              <a:lnSpc>
                <a:spcPct val="100000"/>
              </a:lnSpc>
              <a:spcBef>
                <a:spcPct val="0"/>
              </a:spcBef>
              <a:spcAft>
                <a:spcPct val="0"/>
              </a:spcAft>
              <a:buClrTx/>
              <a:buSzTx/>
              <a:buFontTx/>
              <a:buNone/>
              <a:tabLst/>
            </a:pPr>
            <a:r>
              <a:rPr lang="de-CH"/>
              <a:t>Bei der </a:t>
            </a:r>
            <a:r>
              <a:rPr lang="de-CH" err="1"/>
              <a:t>baloise</a:t>
            </a:r>
            <a:r>
              <a:rPr lang="de-CH"/>
              <a:t> 2015 – min 2 </a:t>
            </a:r>
            <a:r>
              <a:rPr lang="de-CH" err="1"/>
              <a:t>wochen</a:t>
            </a:r>
            <a:r>
              <a:rPr lang="de-CH"/>
              <a:t> </a:t>
            </a:r>
          </a:p>
          <a:p>
            <a:pPr marL="0" marR="0" indent="0" algn="r" defTabSz="1042988" rtl="0" eaLnBrk="1" fontAlgn="base" latinLnBrk="0" hangingPunct="1">
              <a:lnSpc>
                <a:spcPct val="100000"/>
              </a:lnSpc>
              <a:spcBef>
                <a:spcPct val="0"/>
              </a:spcBef>
              <a:spcAft>
                <a:spcPct val="0"/>
              </a:spcAft>
              <a:buClrTx/>
              <a:buSzTx/>
              <a:buFontTx/>
              <a:buNone/>
              <a:tabLst/>
            </a:pPr>
            <a:r>
              <a:rPr lang="de-CH"/>
              <a:t>2020 – 2 min</a:t>
            </a:r>
            <a:endParaRPr kumimoji="0" lang="en-GB" sz="1200" b="0" i="0" u="none" strike="noStrike" cap="none" normalizeH="0" baseline="0">
              <a:ln>
                <a:noFill/>
              </a:ln>
              <a:solidFill>
                <a:schemeClr val="tx1"/>
              </a:solidFill>
              <a:effectLst/>
              <a:latin typeface="Arial" charset="0"/>
            </a:endParaRPr>
          </a:p>
          <a:p>
            <a:endParaRPr lang="en-GB"/>
          </a:p>
        </p:txBody>
      </p:sp>
      <p:sp>
        <p:nvSpPr>
          <p:cNvPr id="4" name="Foliennummernplatzhalter 3"/>
          <p:cNvSpPr>
            <a:spLocks noGrp="1"/>
          </p:cNvSpPr>
          <p:nvPr>
            <p:ph type="sldNum" sz="quarter" idx="5"/>
          </p:nvPr>
        </p:nvSpPr>
        <p:spPr/>
        <p:txBody>
          <a:bodyPr/>
          <a:lstStyle/>
          <a:p>
            <a:fld id="{058061DB-DF71-4765-99A4-14E22DF63CCF}" type="slidenum">
              <a:rPr lang="de-CH" smtClean="0"/>
              <a:pPr/>
              <a:t>45</a:t>
            </a:fld>
            <a:endParaRPr lang="de-CH"/>
          </a:p>
        </p:txBody>
      </p:sp>
    </p:spTree>
    <p:extLst>
      <p:ext uri="{BB962C8B-B14F-4D97-AF65-F5344CB8AC3E}">
        <p14:creationId xmlns:p14="http://schemas.microsoft.com/office/powerpoint/2010/main" val="2861055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Die beiden Welten sollen zusammen wachsen. Wenn wir zurückdenken an T-Shaping, hat das auch Auswirkungen auf die Ausbildung / das </a:t>
            </a:r>
            <a:r>
              <a:rPr lang="de-CH" err="1"/>
              <a:t>Skilling</a:t>
            </a:r>
            <a:r>
              <a:rPr lang="de-CH"/>
              <a:t> der Team Mitglieder</a:t>
            </a:r>
          </a:p>
        </p:txBody>
      </p:sp>
      <p:sp>
        <p:nvSpPr>
          <p:cNvPr id="4" name="Foliennummernplatzhalter 3"/>
          <p:cNvSpPr>
            <a:spLocks noGrp="1"/>
          </p:cNvSpPr>
          <p:nvPr>
            <p:ph type="sldNum" sz="quarter" idx="5"/>
          </p:nvPr>
        </p:nvSpPr>
        <p:spPr/>
        <p:txBody>
          <a:bodyPr/>
          <a:lstStyle/>
          <a:p>
            <a:fld id="{058061DB-DF71-4765-99A4-14E22DF63CCF}" type="slidenum">
              <a:rPr lang="de-CH" smtClean="0"/>
              <a:pPr/>
              <a:t>46</a:t>
            </a:fld>
            <a:endParaRPr lang="de-CH"/>
          </a:p>
        </p:txBody>
      </p:sp>
    </p:spTree>
    <p:extLst>
      <p:ext uri="{BB962C8B-B14F-4D97-AF65-F5344CB8AC3E}">
        <p14:creationId xmlns:p14="http://schemas.microsoft.com/office/powerpoint/2010/main" val="2601793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In der Vergangenheit waren die Server bei der Baloise alle handgepflegt. </a:t>
            </a:r>
          </a:p>
          <a:p>
            <a:endParaRPr lang="de-CH"/>
          </a:p>
          <a:p>
            <a:r>
              <a:rPr lang="de-CH"/>
              <a:t>Es gab Seitenlange Anleitungen wie man den Server aufsetzt, was man wohin kopieren muss, welche Software installiert sein muss etc.</a:t>
            </a:r>
          </a:p>
          <a:p>
            <a:endParaRPr lang="de-CH"/>
          </a:p>
          <a:p>
            <a:r>
              <a:rPr lang="de-CH"/>
              <a:t>Wenn etwas schief läuft, musste ein Mitarbeiter den Fehler suchen und versuchen diesen zu beheben. </a:t>
            </a:r>
          </a:p>
          <a:p>
            <a:endParaRPr lang="de-CH"/>
          </a:p>
          <a:p>
            <a:r>
              <a:rPr lang="de-CH"/>
              <a:t>Wollte man einen zusätzlichen Server: Die ganze manuelle Anleitung musste durchgegangen werden. Und meistens war sie nicht aktuell.</a:t>
            </a:r>
          </a:p>
        </p:txBody>
      </p:sp>
      <p:sp>
        <p:nvSpPr>
          <p:cNvPr id="4" name="Foliennummernplatzhalter 3"/>
          <p:cNvSpPr>
            <a:spLocks noGrp="1"/>
          </p:cNvSpPr>
          <p:nvPr>
            <p:ph type="sldNum" sz="quarter" idx="5"/>
          </p:nvPr>
        </p:nvSpPr>
        <p:spPr/>
        <p:txBody>
          <a:bodyPr/>
          <a:lstStyle/>
          <a:p>
            <a:fld id="{058061DB-DF71-4765-99A4-14E22DF63CCF}" type="slidenum">
              <a:rPr lang="de-CH" smtClean="0"/>
              <a:pPr/>
              <a:t>47</a:t>
            </a:fld>
            <a:endParaRPr lang="de-CH"/>
          </a:p>
        </p:txBody>
      </p:sp>
    </p:spTree>
    <p:extLst>
      <p:ext uri="{BB962C8B-B14F-4D97-AF65-F5344CB8AC3E}">
        <p14:creationId xmlns:p14="http://schemas.microsoft.com/office/powerpoint/2010/main" val="3870767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Früher hatten wir einen Server für die ganze Firma: Den Host.</a:t>
            </a:r>
          </a:p>
          <a:p>
            <a:endParaRPr lang="de-CH"/>
          </a:p>
          <a:p>
            <a:r>
              <a:rPr lang="de-CH"/>
              <a:t>Dann hatten wir einen Server pro Team / Abteilung. </a:t>
            </a:r>
          </a:p>
          <a:p>
            <a:endParaRPr lang="de-CH"/>
          </a:p>
          <a:p>
            <a:r>
              <a:rPr lang="de-CH"/>
              <a:t>Heute haben wir tausende Server. Und es werden minütlich mehr, sogar automatisiert basierend auf dem Load / Traffic.</a:t>
            </a:r>
          </a:p>
        </p:txBody>
      </p:sp>
      <p:sp>
        <p:nvSpPr>
          <p:cNvPr id="4" name="Foliennummernplatzhalter 3"/>
          <p:cNvSpPr>
            <a:spLocks noGrp="1"/>
          </p:cNvSpPr>
          <p:nvPr>
            <p:ph type="sldNum" sz="quarter" idx="5"/>
          </p:nvPr>
        </p:nvSpPr>
        <p:spPr/>
        <p:txBody>
          <a:bodyPr/>
          <a:lstStyle/>
          <a:p>
            <a:fld id="{058061DB-DF71-4765-99A4-14E22DF63CCF}" type="slidenum">
              <a:rPr lang="de-CH" smtClean="0"/>
              <a:pPr/>
              <a:t>48</a:t>
            </a:fld>
            <a:endParaRPr lang="de-CH"/>
          </a:p>
        </p:txBody>
      </p:sp>
    </p:spTree>
    <p:extLst>
      <p:ext uri="{BB962C8B-B14F-4D97-AF65-F5344CB8AC3E}">
        <p14:creationId xmlns:p14="http://schemas.microsoft.com/office/powerpoint/2010/main" val="3496060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Anstelle von Handpflege in den Teams: Alles wird automatisiert.</a:t>
            </a:r>
          </a:p>
          <a:p>
            <a:endParaRPr lang="de-CH"/>
          </a:p>
          <a:p>
            <a:r>
              <a:rPr lang="de-CH"/>
              <a:t>Zentrale </a:t>
            </a:r>
            <a:r>
              <a:rPr lang="de-CH" err="1"/>
              <a:t>Operations</a:t>
            </a:r>
            <a:r>
              <a:rPr lang="de-CH"/>
              <a:t> Teams stellen Plattformen zur Verfügung, die Teams können sich bedienen. </a:t>
            </a:r>
          </a:p>
        </p:txBody>
      </p:sp>
      <p:sp>
        <p:nvSpPr>
          <p:cNvPr id="4" name="Foliennummernplatzhalter 3"/>
          <p:cNvSpPr>
            <a:spLocks noGrp="1"/>
          </p:cNvSpPr>
          <p:nvPr>
            <p:ph type="sldNum" sz="quarter" idx="5"/>
          </p:nvPr>
        </p:nvSpPr>
        <p:spPr/>
        <p:txBody>
          <a:bodyPr/>
          <a:lstStyle/>
          <a:p>
            <a:fld id="{058061DB-DF71-4765-99A4-14E22DF63CCF}" type="slidenum">
              <a:rPr lang="de-CH" smtClean="0"/>
              <a:pPr/>
              <a:t>49</a:t>
            </a:fld>
            <a:endParaRPr lang="de-CH"/>
          </a:p>
        </p:txBody>
      </p:sp>
    </p:spTree>
    <p:extLst>
      <p:ext uri="{BB962C8B-B14F-4D97-AF65-F5344CB8AC3E}">
        <p14:creationId xmlns:p14="http://schemas.microsoft.com/office/powerpoint/2010/main" val="66383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058061DB-DF71-4765-99A4-14E22DF63CCF}" type="slidenum">
              <a:rPr lang="de-CH" smtClean="0"/>
              <a:pPr/>
              <a:t>13</a:t>
            </a:fld>
            <a:endParaRPr lang="de-CH"/>
          </a:p>
        </p:txBody>
      </p:sp>
    </p:spTree>
    <p:extLst>
      <p:ext uri="{BB962C8B-B14F-4D97-AF65-F5344CB8AC3E}">
        <p14:creationId xmlns:p14="http://schemas.microsoft.com/office/powerpoint/2010/main" val="3901822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Dieser Automatisierung sind Grenzen gesetzt: Wir müssen in unserem Datacenter mehr und mehr Server kaufen. Wir können nicht mehr Server nutzen als wir besitzen.</a:t>
            </a:r>
          </a:p>
          <a:p>
            <a:endParaRPr lang="de-CH"/>
          </a:p>
          <a:p>
            <a:r>
              <a:rPr lang="de-CH"/>
              <a:t>Wir können aber auch nicht weniger Server bezahlen als wir brauchen </a:t>
            </a:r>
            <a:r>
              <a:rPr lang="de-CH">
                <a:sym typeface="Wingdings" panose="05000000000000000000" pitchFamily="2" charset="2"/>
              </a:rPr>
              <a:t> Eh-Da-Kosten.</a:t>
            </a:r>
            <a:endParaRPr lang="de-CH"/>
          </a:p>
        </p:txBody>
      </p:sp>
      <p:sp>
        <p:nvSpPr>
          <p:cNvPr id="4" name="Foliennummernplatzhalter 3"/>
          <p:cNvSpPr>
            <a:spLocks noGrp="1"/>
          </p:cNvSpPr>
          <p:nvPr>
            <p:ph type="sldNum" sz="quarter" idx="5"/>
          </p:nvPr>
        </p:nvSpPr>
        <p:spPr/>
        <p:txBody>
          <a:bodyPr/>
          <a:lstStyle/>
          <a:p>
            <a:fld id="{058061DB-DF71-4765-99A4-14E22DF63CCF}" type="slidenum">
              <a:rPr lang="de-CH" smtClean="0"/>
              <a:pPr/>
              <a:t>50</a:t>
            </a:fld>
            <a:endParaRPr lang="de-CH"/>
          </a:p>
        </p:txBody>
      </p:sp>
    </p:spTree>
    <p:extLst>
      <p:ext uri="{BB962C8B-B14F-4D97-AF65-F5344CB8AC3E}">
        <p14:creationId xmlns:p14="http://schemas.microsoft.com/office/powerpoint/2010/main" val="1405023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058061DB-DF71-4765-99A4-14E22DF63CCF}" type="slidenum">
              <a:rPr lang="de-CH" smtClean="0"/>
              <a:pPr/>
              <a:t>51</a:t>
            </a:fld>
            <a:endParaRPr lang="de-CH"/>
          </a:p>
        </p:txBody>
      </p:sp>
    </p:spTree>
    <p:extLst>
      <p:ext uri="{BB962C8B-B14F-4D97-AF65-F5344CB8AC3E}">
        <p14:creationId xmlns:p14="http://schemas.microsoft.com/office/powerpoint/2010/main" val="4153347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Können wir nun in Sekunden ausliefern? Neue Services anbieten? Die Welt erobern? </a:t>
            </a:r>
            <a:r>
              <a:rPr lang="de-CH" err="1"/>
              <a:t>Thoeretisch</a:t>
            </a:r>
            <a:r>
              <a:rPr lang="de-CH"/>
              <a:t> ja, aber: IT ist ein Business </a:t>
            </a:r>
            <a:r>
              <a:rPr lang="de-CH" err="1"/>
              <a:t>Enabler</a:t>
            </a:r>
            <a:r>
              <a:rPr lang="de-CH"/>
              <a:t>. Der Auftraggeber muss mitspielen.</a:t>
            </a:r>
          </a:p>
          <a:p>
            <a:endParaRPr lang="de-CH"/>
          </a:p>
          <a:p>
            <a:pPr marL="0" marR="0" lvl="0" indent="0" algn="l" defTabSz="914400" rtl="0" eaLnBrk="1" fontAlgn="base" latinLnBrk="0" hangingPunct="1">
              <a:lnSpc>
                <a:spcPct val="100000"/>
              </a:lnSpc>
              <a:spcBef>
                <a:spcPct val="30000"/>
              </a:spcBef>
              <a:spcAft>
                <a:spcPct val="0"/>
              </a:spcAft>
              <a:buClrTx/>
              <a:buSzTx/>
              <a:buFontTx/>
              <a:buNone/>
              <a:tabLst/>
              <a:defRPr/>
            </a:pPr>
            <a:r>
              <a:rPr lang="de-CH"/>
              <a:t>Kurz vor Ende, Pause dann Matthias.</a:t>
            </a:r>
          </a:p>
          <a:p>
            <a:endParaRPr lang="de-CH"/>
          </a:p>
        </p:txBody>
      </p:sp>
      <p:sp>
        <p:nvSpPr>
          <p:cNvPr id="4" name="Foliennummernplatzhalter 3"/>
          <p:cNvSpPr>
            <a:spLocks noGrp="1"/>
          </p:cNvSpPr>
          <p:nvPr>
            <p:ph type="sldNum" sz="quarter" idx="5"/>
          </p:nvPr>
        </p:nvSpPr>
        <p:spPr/>
        <p:txBody>
          <a:bodyPr/>
          <a:lstStyle/>
          <a:p>
            <a:fld id="{058061DB-DF71-4765-99A4-14E22DF63CCF}" type="slidenum">
              <a:rPr lang="de-CH" smtClean="0"/>
              <a:pPr/>
              <a:t>52</a:t>
            </a:fld>
            <a:endParaRPr lang="de-CH"/>
          </a:p>
        </p:txBody>
      </p:sp>
    </p:spTree>
    <p:extLst>
      <p:ext uri="{BB962C8B-B14F-4D97-AF65-F5344CB8AC3E}">
        <p14:creationId xmlns:p14="http://schemas.microsoft.com/office/powerpoint/2010/main" val="2435425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Eberhard stahl : das beste </a:t>
            </a:r>
            <a:r>
              <a:rPr lang="de-CH" err="1"/>
              <a:t>team</a:t>
            </a:r>
            <a:r>
              <a:rPr lang="de-CH"/>
              <a:t> ist der </a:t>
            </a:r>
            <a:r>
              <a:rPr lang="de-CH" err="1"/>
              <a:t>lonesome</a:t>
            </a:r>
            <a:r>
              <a:rPr lang="de-CH"/>
              <a:t> </a:t>
            </a:r>
            <a:r>
              <a:rPr lang="de-CH" err="1"/>
              <a:t>hero</a:t>
            </a:r>
            <a:endParaRPr lang="en-GB"/>
          </a:p>
        </p:txBody>
      </p:sp>
      <p:sp>
        <p:nvSpPr>
          <p:cNvPr id="4" name="Foliennummernplatzhalter 3"/>
          <p:cNvSpPr>
            <a:spLocks noGrp="1"/>
          </p:cNvSpPr>
          <p:nvPr>
            <p:ph type="sldNum" sz="quarter" idx="5"/>
          </p:nvPr>
        </p:nvSpPr>
        <p:spPr/>
        <p:txBody>
          <a:bodyPr/>
          <a:lstStyle/>
          <a:p>
            <a:fld id="{058061DB-DF71-4765-99A4-14E22DF63CCF}" type="slidenum">
              <a:rPr lang="de-CH" smtClean="0"/>
              <a:pPr/>
              <a:t>57</a:t>
            </a:fld>
            <a:endParaRPr lang="de-CH"/>
          </a:p>
        </p:txBody>
      </p:sp>
    </p:spTree>
    <p:extLst>
      <p:ext uri="{BB962C8B-B14F-4D97-AF65-F5344CB8AC3E}">
        <p14:creationId xmlns:p14="http://schemas.microsoft.com/office/powerpoint/2010/main" val="1432085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https://www.businesstopia.net/communication/communication-patterns</a:t>
            </a:r>
          </a:p>
        </p:txBody>
      </p:sp>
      <p:sp>
        <p:nvSpPr>
          <p:cNvPr id="4" name="Foliennummernplatzhalter 3"/>
          <p:cNvSpPr>
            <a:spLocks noGrp="1"/>
          </p:cNvSpPr>
          <p:nvPr>
            <p:ph type="sldNum" sz="quarter" idx="5"/>
          </p:nvPr>
        </p:nvSpPr>
        <p:spPr/>
        <p:txBody>
          <a:bodyPr/>
          <a:lstStyle/>
          <a:p>
            <a:fld id="{058061DB-DF71-4765-99A4-14E22DF63CCF}" type="slidenum">
              <a:rPr lang="de-CH" smtClean="0"/>
              <a:pPr/>
              <a:t>59</a:t>
            </a:fld>
            <a:endParaRPr lang="de-CH"/>
          </a:p>
        </p:txBody>
      </p:sp>
    </p:spTree>
    <p:extLst>
      <p:ext uri="{BB962C8B-B14F-4D97-AF65-F5344CB8AC3E}">
        <p14:creationId xmlns:p14="http://schemas.microsoft.com/office/powerpoint/2010/main" val="4218626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58061DB-DF71-4765-99A4-14E22DF63CCF}" type="slidenum">
              <a:rPr lang="de-DE" smtClean="0"/>
              <a:pPr/>
              <a:t>86</a:t>
            </a:fld>
            <a:endParaRPr lang="de-DE"/>
          </a:p>
        </p:txBody>
      </p:sp>
    </p:spTree>
    <p:extLst>
      <p:ext uri="{BB962C8B-B14F-4D97-AF65-F5344CB8AC3E}">
        <p14:creationId xmlns:p14="http://schemas.microsoft.com/office/powerpoint/2010/main" val="3621270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058061DB-DF71-4765-99A4-14E22DF63CCF}" type="slidenum">
              <a:rPr lang="de-DE" smtClean="0"/>
              <a:pPr/>
              <a:t>87</a:t>
            </a:fld>
            <a:endParaRPr lang="de-DE"/>
          </a:p>
        </p:txBody>
      </p:sp>
    </p:spTree>
    <p:extLst>
      <p:ext uri="{BB962C8B-B14F-4D97-AF65-F5344CB8AC3E}">
        <p14:creationId xmlns:p14="http://schemas.microsoft.com/office/powerpoint/2010/main" val="22252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058061DB-DF71-4765-99A4-14E22DF63CCF}" type="slidenum">
              <a:rPr lang="de-CH" smtClean="0"/>
              <a:pPr/>
              <a:t>21</a:t>
            </a:fld>
            <a:endParaRPr lang="de-CH"/>
          </a:p>
        </p:txBody>
      </p:sp>
    </p:spTree>
    <p:extLst>
      <p:ext uri="{BB962C8B-B14F-4D97-AF65-F5344CB8AC3E}">
        <p14:creationId xmlns:p14="http://schemas.microsoft.com/office/powerpoint/2010/main" val="1127985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Die Herausforderungen in der Software Industrie sind auf der einen Seite zwar speziell: auf der anderen Seite gibt es in der Geschichte viele Beispiele für erfolgreiche Automatisierungen und allerhöchste Qualität.</a:t>
            </a:r>
          </a:p>
          <a:p>
            <a:endParaRPr lang="de-CH" dirty="0"/>
          </a:p>
          <a:p>
            <a:r>
              <a:rPr lang="de-CH" dirty="0"/>
              <a:t>Wenn ihr an hohe Automatisierung und hohe Qualität denkt: Welche Branche könnte da ein Vorreiter gewesen sein?</a:t>
            </a:r>
          </a:p>
        </p:txBody>
      </p:sp>
      <p:sp>
        <p:nvSpPr>
          <p:cNvPr id="4" name="Foliennummernplatzhalter 3"/>
          <p:cNvSpPr>
            <a:spLocks noGrp="1"/>
          </p:cNvSpPr>
          <p:nvPr>
            <p:ph type="sldNum" sz="quarter" idx="5"/>
          </p:nvPr>
        </p:nvSpPr>
        <p:spPr/>
        <p:txBody>
          <a:bodyPr/>
          <a:lstStyle/>
          <a:p>
            <a:fld id="{058061DB-DF71-4765-99A4-14E22DF63CCF}" type="slidenum">
              <a:rPr lang="de-CH" smtClean="0"/>
              <a:pPr/>
              <a:t>22</a:t>
            </a:fld>
            <a:endParaRPr lang="de-CH"/>
          </a:p>
        </p:txBody>
      </p:sp>
    </p:spTree>
    <p:extLst>
      <p:ext uri="{BB962C8B-B14F-4D97-AF65-F5344CB8AC3E}">
        <p14:creationId xmlns:p14="http://schemas.microsoft.com/office/powerpoint/2010/main" val="1473201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Erste Automatisierung bei Toyota: Reisst ein Faden, stoppt die Maschine automatisch </a:t>
            </a:r>
            <a:r>
              <a:rPr lang="de-CH" dirty="0">
                <a:sym typeface="Wingdings" panose="05000000000000000000" pitchFamily="2" charset="2"/>
              </a:rPr>
              <a:t> Weniger defekte </a:t>
            </a:r>
            <a:r>
              <a:rPr lang="de-CH" dirty="0" err="1">
                <a:sym typeface="Wingdings" panose="05000000000000000000" pitchFamily="2" charset="2"/>
              </a:rPr>
              <a:t>Prokute</a:t>
            </a:r>
            <a:endParaRPr lang="de-CH" dirty="0">
              <a:sym typeface="Wingdings" panose="05000000000000000000" pitchFamily="2" charset="2"/>
            </a:endParaRPr>
          </a:p>
          <a:p>
            <a:endParaRPr lang="de-CH" dirty="0">
              <a:sym typeface="Wingdings" panose="05000000000000000000" pitchFamily="2" charset="2"/>
            </a:endParaRPr>
          </a:p>
          <a:p>
            <a:r>
              <a:rPr lang="de-CH" dirty="0">
                <a:sym typeface="Wingdings" panose="05000000000000000000" pitchFamily="2" charset="2"/>
              </a:rPr>
              <a:t>100% Kontrolle während der Produktion, nicht erst danach. Bei Fehlern kurzfristig langsamer (</a:t>
            </a:r>
            <a:r>
              <a:rPr lang="de-CH" dirty="0" err="1">
                <a:sym typeface="Wingdings" panose="05000000000000000000" pitchFamily="2" charset="2"/>
              </a:rPr>
              <a:t>Produktionsstop</a:t>
            </a:r>
            <a:r>
              <a:rPr lang="de-CH" dirty="0">
                <a:sym typeface="Wingdings" panose="05000000000000000000" pitchFamily="2" charset="2"/>
              </a:rPr>
              <a:t>), auf lange Sicht zahlt es sich aus.</a:t>
            </a:r>
          </a:p>
          <a:p>
            <a:endParaRPr lang="de-CH" dirty="0">
              <a:sym typeface="Wingdings" panose="05000000000000000000" pitchFamily="2" charset="2"/>
            </a:endParaRPr>
          </a:p>
          <a:p>
            <a:r>
              <a:rPr lang="de-CH" dirty="0">
                <a:sym typeface="Wingdings" panose="05000000000000000000" pitchFamily="2" charset="2"/>
              </a:rPr>
              <a:t>Beispiel aus der IT: Automatisierte Unit Tests vs. manuelle Tests vs. Fehler bei Kunden.</a:t>
            </a:r>
          </a:p>
          <a:p>
            <a:endParaRPr lang="de-CH" dirty="0">
              <a:sym typeface="Wingdings" panose="05000000000000000000" pitchFamily="2" charset="2"/>
            </a:endParaRPr>
          </a:p>
          <a:p>
            <a:r>
              <a:rPr lang="de-CH" dirty="0">
                <a:sym typeface="Wingdings" panose="05000000000000000000" pitchFamily="2" charset="2"/>
              </a:rPr>
              <a:t>Toyota: Mitarbeiter können das Band stoppen.</a:t>
            </a:r>
            <a:endParaRPr lang="de-CH" dirty="0"/>
          </a:p>
        </p:txBody>
      </p:sp>
      <p:sp>
        <p:nvSpPr>
          <p:cNvPr id="4" name="Foliennummernplatzhalter 3"/>
          <p:cNvSpPr>
            <a:spLocks noGrp="1"/>
          </p:cNvSpPr>
          <p:nvPr>
            <p:ph type="sldNum" sz="quarter" idx="5"/>
          </p:nvPr>
        </p:nvSpPr>
        <p:spPr/>
        <p:txBody>
          <a:bodyPr/>
          <a:lstStyle/>
          <a:p>
            <a:fld id="{058061DB-DF71-4765-99A4-14E22DF63CCF}" type="slidenum">
              <a:rPr lang="de-CH" smtClean="0"/>
              <a:pPr/>
              <a:t>23</a:t>
            </a:fld>
            <a:endParaRPr lang="de-CH"/>
          </a:p>
        </p:txBody>
      </p:sp>
    </p:spTree>
    <p:extLst>
      <p:ext uri="{BB962C8B-B14F-4D97-AF65-F5344CB8AC3E}">
        <p14:creationId xmlns:p14="http://schemas.microsoft.com/office/powerpoint/2010/main" val="1762984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Grunde alles Dinge die in der IT auch wichtig sind. </a:t>
            </a:r>
          </a:p>
          <a:p>
            <a:r>
              <a:rPr lang="de-CH" dirty="0"/>
              <a:t>Vor allem das Thema Kontinuierliche Verbesserung zieht sich bei der Baloise durch alle Abteilungen.</a:t>
            </a:r>
          </a:p>
        </p:txBody>
      </p:sp>
      <p:sp>
        <p:nvSpPr>
          <p:cNvPr id="4" name="Foliennummernplatzhalter 3"/>
          <p:cNvSpPr>
            <a:spLocks noGrp="1"/>
          </p:cNvSpPr>
          <p:nvPr>
            <p:ph type="sldNum" sz="quarter" idx="5"/>
          </p:nvPr>
        </p:nvSpPr>
        <p:spPr/>
        <p:txBody>
          <a:bodyPr/>
          <a:lstStyle/>
          <a:p>
            <a:fld id="{058061DB-DF71-4765-99A4-14E22DF63CCF}" type="slidenum">
              <a:rPr lang="de-CH" smtClean="0"/>
              <a:pPr/>
              <a:t>24</a:t>
            </a:fld>
            <a:endParaRPr lang="de-CH"/>
          </a:p>
        </p:txBody>
      </p:sp>
    </p:spTree>
    <p:extLst>
      <p:ext uri="{BB962C8B-B14F-4D97-AF65-F5344CB8AC3E}">
        <p14:creationId xmlns:p14="http://schemas.microsoft.com/office/powerpoint/2010/main" val="2152785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Studien am MIT zeigten: Nicht die Technik führte zu hoher Qualität sondern die Management Prinzipien: Mitarbeiter übernehmen Verantwortung, reichen Ideen ein, dürfen das Band stoppen.</a:t>
            </a:r>
          </a:p>
          <a:p>
            <a:endParaRPr lang="de-CH" dirty="0"/>
          </a:p>
          <a:p>
            <a:r>
              <a:rPr lang="de-CH" dirty="0"/>
              <a:t>Puffer sind teuer. 	</a:t>
            </a:r>
          </a:p>
          <a:p>
            <a:endParaRPr lang="de-CH" dirty="0"/>
          </a:p>
          <a:p>
            <a:r>
              <a:rPr lang="de-CH" dirty="0"/>
              <a:t>Key </a:t>
            </a:r>
            <a:r>
              <a:rPr lang="de-CH" dirty="0" err="1"/>
              <a:t>Findings</a:t>
            </a:r>
            <a:r>
              <a:rPr lang="de-CH" dirty="0"/>
              <a:t>: Lean ist der Massenproduktion auf Dauer überlegen. Und: Lean Prinzipien werden alle Industriezweige erobern und sind überall anwendbar.</a:t>
            </a:r>
          </a:p>
        </p:txBody>
      </p:sp>
      <p:sp>
        <p:nvSpPr>
          <p:cNvPr id="4" name="Foliennummernplatzhalter 3"/>
          <p:cNvSpPr>
            <a:spLocks noGrp="1"/>
          </p:cNvSpPr>
          <p:nvPr>
            <p:ph type="sldNum" sz="quarter" idx="5"/>
          </p:nvPr>
        </p:nvSpPr>
        <p:spPr/>
        <p:txBody>
          <a:bodyPr/>
          <a:lstStyle/>
          <a:p>
            <a:fld id="{058061DB-DF71-4765-99A4-14E22DF63CCF}" type="slidenum">
              <a:rPr lang="de-CH" smtClean="0"/>
              <a:pPr/>
              <a:t>25</a:t>
            </a:fld>
            <a:endParaRPr lang="de-CH"/>
          </a:p>
        </p:txBody>
      </p:sp>
    </p:spTree>
    <p:extLst>
      <p:ext uri="{BB962C8B-B14F-4D97-AF65-F5344CB8AC3E}">
        <p14:creationId xmlns:p14="http://schemas.microsoft.com/office/powerpoint/2010/main" val="1182795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15 Min sollten rum sein.</a:t>
            </a:r>
          </a:p>
          <a:p>
            <a:endParaRPr lang="de-CH"/>
          </a:p>
          <a:p>
            <a:r>
              <a:rPr lang="de-CH" dirty="0"/>
              <a:t>Den Kunden einbeziehen, eine Kundensicht einnehmen. </a:t>
            </a:r>
          </a:p>
          <a:p>
            <a:r>
              <a:rPr lang="de-CH" dirty="0"/>
              <a:t>Alle Value Streams darstellen, alles was keinen Wert generiert stoppen.</a:t>
            </a:r>
          </a:p>
          <a:p>
            <a:endParaRPr lang="de-CH" dirty="0"/>
          </a:p>
          <a:p>
            <a:r>
              <a:rPr lang="de-CH" dirty="0"/>
              <a:t>James </a:t>
            </a:r>
            <a:r>
              <a:rPr lang="de-CH" dirty="0" err="1"/>
              <a:t>Womach</a:t>
            </a:r>
            <a:r>
              <a:rPr lang="de-CH" dirty="0"/>
              <a:t> und Daniel Jones: Nachfolgewerk zu «The </a:t>
            </a:r>
            <a:r>
              <a:rPr lang="de-CH" dirty="0" err="1"/>
              <a:t>machine</a:t>
            </a:r>
            <a:r>
              <a:rPr lang="de-CH" dirty="0"/>
              <a:t> </a:t>
            </a:r>
            <a:r>
              <a:rPr lang="de-CH" dirty="0" err="1"/>
              <a:t>that</a:t>
            </a:r>
            <a:r>
              <a:rPr lang="de-CH" dirty="0"/>
              <a:t> </a:t>
            </a:r>
            <a:r>
              <a:rPr lang="de-CH" dirty="0" err="1"/>
              <a:t>changed</a:t>
            </a:r>
            <a:r>
              <a:rPr lang="de-CH" dirty="0"/>
              <a:t> </a:t>
            </a:r>
            <a:r>
              <a:rPr lang="de-CH" dirty="0" err="1"/>
              <a:t>the</a:t>
            </a:r>
            <a:r>
              <a:rPr lang="de-CH" dirty="0"/>
              <a:t> </a:t>
            </a:r>
            <a:r>
              <a:rPr lang="de-CH" dirty="0" err="1"/>
              <a:t>world</a:t>
            </a:r>
            <a:r>
              <a:rPr lang="de-CH" dirty="0"/>
              <a:t>».</a:t>
            </a:r>
          </a:p>
        </p:txBody>
      </p:sp>
      <p:sp>
        <p:nvSpPr>
          <p:cNvPr id="4" name="Foliennummernplatzhalter 3"/>
          <p:cNvSpPr>
            <a:spLocks noGrp="1"/>
          </p:cNvSpPr>
          <p:nvPr>
            <p:ph type="sldNum" sz="quarter" idx="5"/>
          </p:nvPr>
        </p:nvSpPr>
        <p:spPr/>
        <p:txBody>
          <a:bodyPr/>
          <a:lstStyle/>
          <a:p>
            <a:fld id="{058061DB-DF71-4765-99A4-14E22DF63CCF}" type="slidenum">
              <a:rPr lang="de-CH" smtClean="0"/>
              <a:pPr/>
              <a:t>26</a:t>
            </a:fld>
            <a:endParaRPr lang="de-CH"/>
          </a:p>
        </p:txBody>
      </p:sp>
    </p:spTree>
    <p:extLst>
      <p:ext uri="{BB962C8B-B14F-4D97-AF65-F5344CB8AC3E}">
        <p14:creationId xmlns:p14="http://schemas.microsoft.com/office/powerpoint/2010/main" val="23806782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8" name="Rectangle 3"/>
          <p:cNvSpPr>
            <a:spLocks noGrp="1" noChangeArrowheads="1"/>
          </p:cNvSpPr>
          <p:nvPr>
            <p:ph type="subTitle" idx="1" hasCustomPrompt="1"/>
          </p:nvPr>
        </p:nvSpPr>
        <p:spPr bwMode="auto">
          <a:xfrm>
            <a:off x="927995" y="1978025"/>
            <a:ext cx="11582969" cy="285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aseline="0"/>
            </a:lvl1pPr>
          </a:lstStyle>
          <a:p>
            <a:pPr>
              <a:spcBef>
                <a:spcPct val="0"/>
              </a:spcBef>
            </a:pPr>
            <a:r>
              <a:rPr lang="de-DE" sz="2600"/>
              <a:t>Untertitel der Präsentation</a:t>
            </a:r>
            <a:endParaRPr lang="de-CH" sz="2600"/>
          </a:p>
        </p:txBody>
      </p:sp>
      <p:sp>
        <p:nvSpPr>
          <p:cNvPr id="12" name="Titel 11"/>
          <p:cNvSpPr>
            <a:spLocks noGrp="1"/>
          </p:cNvSpPr>
          <p:nvPr>
            <p:ph type="title" hasCustomPrompt="1"/>
          </p:nvPr>
        </p:nvSpPr>
        <p:spPr/>
        <p:txBody>
          <a:bodyPr/>
          <a:lstStyle>
            <a:lvl1pPr>
              <a:defRPr/>
            </a:lvl1pPr>
          </a:lstStyle>
          <a:p>
            <a:r>
              <a:rPr lang="de-DE"/>
              <a:t>Titel der Präsentation</a:t>
            </a:r>
            <a:endParaRPr lang="de-CH"/>
          </a:p>
        </p:txBody>
      </p:sp>
      <p:sp>
        <p:nvSpPr>
          <p:cNvPr id="3" name="Textplatzhalter 2"/>
          <p:cNvSpPr>
            <a:spLocks noGrp="1"/>
          </p:cNvSpPr>
          <p:nvPr>
            <p:ph type="body" sz="quarter" idx="10" hasCustomPrompt="1"/>
          </p:nvPr>
        </p:nvSpPr>
        <p:spPr>
          <a:xfrm>
            <a:off x="0" y="2743200"/>
            <a:ext cx="12531534" cy="4140000"/>
          </a:xfrm>
          <a:solidFill>
            <a:schemeClr val="accent1"/>
          </a:solidFill>
        </p:spPr>
        <p:txBody>
          <a:bodyPr wrap="none" lIns="720000" tIns="108000" rIns="720000" bIns="108000" anchor="ctr" anchorCtr="0"/>
          <a:lstStyle>
            <a:lvl1pPr marL="0" marR="0" indent="0" algn="ctr" defTabSz="1042988" rtl="0" eaLnBrk="1" fontAlgn="base" latinLnBrk="0" hangingPunct="1">
              <a:lnSpc>
                <a:spcPct val="100000"/>
              </a:lnSpc>
              <a:spcBef>
                <a:spcPct val="0"/>
              </a:spcBef>
              <a:spcAft>
                <a:spcPct val="0"/>
              </a:spcAft>
              <a:buClrTx/>
              <a:buSzTx/>
              <a:buFontTx/>
              <a:buNone/>
              <a:tabLst/>
              <a:defRPr sz="2100" b="0" baseline="0">
                <a:latin typeface="Arial" pitchFamily="34" charset="0"/>
                <a:cs typeface="Arial" pitchFamily="34" charset="0"/>
              </a:defRPr>
            </a:lvl1pPr>
          </a:lstStyle>
          <a:p>
            <a:pPr marL="0" marR="0" lvl="0" indent="0" algn="ctr" defTabSz="1042988" eaLnBrk="1" fontAlgn="auto" latinLnBrk="0" hangingPunct="1">
              <a:lnSpc>
                <a:spcPct val="100000"/>
              </a:lnSpc>
              <a:spcBef>
                <a:spcPts val="0"/>
              </a:spcBef>
              <a:spcAft>
                <a:spcPts val="0"/>
              </a:spcAft>
              <a:buClrTx/>
              <a:buSzTx/>
              <a:buFontTx/>
              <a:buNone/>
              <a:tabLst/>
              <a:defRPr/>
            </a:pPr>
            <a:r>
              <a:rPr kumimoji="0" lang="de-CH" sz="2100" b="0" i="0" u="none" strike="noStrike" kern="0" cap="none" spc="0" normalizeH="0" baseline="0" noProof="0">
                <a:ln>
                  <a:noFill/>
                </a:ln>
                <a:solidFill>
                  <a:sysClr val="windowText" lastClr="000000"/>
                </a:solidFill>
                <a:effectLst/>
                <a:uLnTx/>
                <a:uFillTx/>
              </a:rPr>
              <a:t>Durch Bild ersetzen (Grösse und Position beibehalten)</a:t>
            </a:r>
            <a:endParaRPr kumimoji="0" lang="de-CH" sz="1800" b="0" i="0" u="none" strike="noStrike" kern="0" cap="none" spc="0" normalizeH="0" baseline="0" noProof="0">
              <a:ln>
                <a:noFill/>
              </a:ln>
              <a:solidFill>
                <a:sysClr val="windowText" lastClr="000000"/>
              </a:solidFill>
              <a:effectLst/>
              <a:uLnTx/>
              <a:uFillTx/>
            </a:endParaRPr>
          </a:p>
        </p:txBody>
      </p:sp>
      <p:sp>
        <p:nvSpPr>
          <p:cNvPr id="5" name="Textplatzhalter 4"/>
          <p:cNvSpPr>
            <a:spLocks noGrp="1"/>
          </p:cNvSpPr>
          <p:nvPr>
            <p:ph type="body" sz="quarter" idx="11" hasCustomPrompt="1"/>
          </p:nvPr>
        </p:nvSpPr>
        <p:spPr>
          <a:xfrm>
            <a:off x="-1" y="3276000"/>
            <a:ext cx="927759" cy="3081600"/>
          </a:xfrm>
          <a:solidFill>
            <a:srgbClr val="003479"/>
          </a:solidFill>
        </p:spPr>
        <p:txBody>
          <a:bodyPr/>
          <a:lstStyle>
            <a:lvl5pPr marL="1252537" indent="0">
              <a:buNone/>
              <a:defRPr/>
            </a:lvl5pPr>
          </a:lstStyle>
          <a:p>
            <a:pPr lvl="4"/>
            <a:r>
              <a:rPr lang="de-CH"/>
              <a:t> </a:t>
            </a:r>
          </a:p>
        </p:txBody>
      </p:sp>
      <p:pic>
        <p:nvPicPr>
          <p:cNvPr id="7" name="Grafik 6" descr="FHNW_HW_10mm"/>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7075" y="252000"/>
            <a:ext cx="3438096" cy="540259"/>
          </a:xfrm>
          <a:prstGeom prst="rect">
            <a:avLst/>
          </a:prstGeom>
          <a:noFill/>
          <a:ln>
            <a:noFill/>
          </a:ln>
        </p:spPr>
      </p:pic>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65367" y="279452"/>
            <a:ext cx="1201547" cy="512807"/>
          </a:xfrm>
          <a:prstGeom prst="rect">
            <a:avLst/>
          </a:prstGeom>
        </p:spPr>
      </p:pic>
      <p:pic>
        <p:nvPicPr>
          <p:cNvPr id="10" name="Grafik 9">
            <a:extLst>
              <a:ext uri="{FF2B5EF4-FFF2-40B4-BE49-F238E27FC236}">
                <a16:creationId xmlns:a16="http://schemas.microsoft.com/office/drawing/2014/main" id="{19C389B4-5F52-4045-9FAC-949BB41C605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56827" y="184150"/>
            <a:ext cx="1584176" cy="638995"/>
          </a:xfrm>
          <a:prstGeom prst="rect">
            <a:avLst/>
          </a:prstGeom>
        </p:spPr>
      </p:pic>
    </p:spTree>
    <p:extLst>
      <p:ext uri="{BB962C8B-B14F-4D97-AF65-F5344CB8AC3E}">
        <p14:creationId xmlns:p14="http://schemas.microsoft.com/office/powerpoint/2010/main" val="4071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r>
              <a:rPr lang="de-DE">
                <a:solidFill>
                  <a:srgbClr val="000000"/>
                </a:solidFill>
              </a:rPr>
              <a:t>13.04.2021</a:t>
            </a:r>
            <a:endParaRPr lang="de-CH">
              <a:solidFill>
                <a:srgbClr val="000000"/>
              </a:solidFill>
            </a:endParaRPr>
          </a:p>
        </p:txBody>
      </p:sp>
      <p:sp>
        <p:nvSpPr>
          <p:cNvPr id="3" name="Fußzeilenplatzhalter 2"/>
          <p:cNvSpPr>
            <a:spLocks noGrp="1"/>
          </p:cNvSpPr>
          <p:nvPr>
            <p:ph type="ftr" sz="quarter" idx="11"/>
          </p:nvPr>
        </p:nvSpPr>
        <p:spPr/>
        <p:txBody>
          <a:bodyPr/>
          <a:lstStyle>
            <a:lvl1pPr>
              <a:defRPr/>
            </a:lvl1pPr>
          </a:lstStyle>
          <a:p>
            <a:r>
              <a:rPr lang="de-CH">
                <a:solidFill>
                  <a:srgbClr val="000000"/>
                </a:solidFill>
              </a:rPr>
              <a:t>Institut für Finanzmanagement IFF</a:t>
            </a:r>
          </a:p>
        </p:txBody>
      </p:sp>
      <p:sp>
        <p:nvSpPr>
          <p:cNvPr id="4" name="Foliennummernplatzhalter 3"/>
          <p:cNvSpPr>
            <a:spLocks noGrp="1"/>
          </p:cNvSpPr>
          <p:nvPr>
            <p:ph type="sldNum" sz="quarter" idx="12"/>
          </p:nvPr>
        </p:nvSpPr>
        <p:spPr/>
        <p:txBody>
          <a:bodyPr/>
          <a:lstStyle>
            <a:lvl1pPr>
              <a:defRPr/>
            </a:lvl1pPr>
          </a:lstStyle>
          <a:p>
            <a:fld id="{351188DD-6605-4EF4-9E67-B567F731CE68}" type="slidenum">
              <a:rPr lang="de-CH">
                <a:solidFill>
                  <a:srgbClr val="000000"/>
                </a:solidFill>
              </a:rPr>
              <a:pPr/>
              <a:t>‹#›</a:t>
            </a:fld>
            <a:endParaRPr lang="de-CH">
              <a:solidFill>
                <a:srgbClr val="000000"/>
              </a:solidFill>
            </a:endParaRPr>
          </a:p>
        </p:txBody>
      </p:sp>
      <p:sp>
        <p:nvSpPr>
          <p:cNvPr id="5" name="Rectangle 2"/>
          <p:cNvSpPr>
            <a:spLocks noGrp="1" noChangeArrowheads="1"/>
          </p:cNvSpPr>
          <p:nvPr>
            <p:ph type="title" hasCustomPrompt="1"/>
          </p:nvPr>
        </p:nvSpPr>
        <p:spPr>
          <a:xfrm>
            <a:off x="925999" y="1509713"/>
            <a:ext cx="11582969" cy="361950"/>
          </a:xfrm>
        </p:spPr>
        <p:txBody>
          <a:bodyPr/>
          <a:lstStyle>
            <a:lvl1pPr>
              <a:defRPr sz="2000" b="1" i="0" baseline="0"/>
            </a:lvl1pPr>
          </a:lstStyle>
          <a:p>
            <a:r>
              <a:rPr lang="de-DE"/>
              <a:t>Titel durch Klicken hinzufügen</a:t>
            </a:r>
          </a:p>
        </p:txBody>
      </p:sp>
      <p:sp>
        <p:nvSpPr>
          <p:cNvPr id="6" name="Rectangle 3"/>
          <p:cNvSpPr>
            <a:spLocks noGrp="1" noChangeArrowheads="1"/>
          </p:cNvSpPr>
          <p:nvPr>
            <p:ph type="body" idx="1" hasCustomPrompt="1"/>
          </p:nvPr>
        </p:nvSpPr>
        <p:spPr>
          <a:xfrm>
            <a:off x="927995" y="2197100"/>
            <a:ext cx="11582969" cy="4464050"/>
          </a:xfrm>
        </p:spPr>
        <p:txBody>
          <a:bodyPr/>
          <a:lstStyle>
            <a:lvl1pPr>
              <a:spcBef>
                <a:spcPts val="1200"/>
              </a:spcBef>
              <a:defRPr sz="2000" b="0" i="0" baseline="0"/>
            </a:lvl1pPr>
          </a:lstStyle>
          <a:p>
            <a:pPr lvl="0"/>
            <a:r>
              <a:rPr lang="de-DE"/>
              <a:t>Text durch Klicken hinzufügen</a:t>
            </a:r>
          </a:p>
        </p:txBody>
      </p:sp>
    </p:spTree>
    <p:extLst>
      <p:ext uri="{BB962C8B-B14F-4D97-AF65-F5344CB8AC3E}">
        <p14:creationId xmlns:p14="http://schemas.microsoft.com/office/powerpoint/2010/main" val="4017834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a:defRPr/>
            </a:lvl1pPr>
          </a:lstStyle>
          <a:p>
            <a:r>
              <a:rPr lang="de-DE">
                <a:solidFill>
                  <a:srgbClr val="000000"/>
                </a:solidFill>
              </a:rPr>
              <a:t>13.04.2021</a:t>
            </a:r>
            <a:endParaRPr lang="de-CH">
              <a:solidFill>
                <a:srgbClr val="000000"/>
              </a:solidFill>
            </a:endParaRPr>
          </a:p>
        </p:txBody>
      </p:sp>
      <p:sp>
        <p:nvSpPr>
          <p:cNvPr id="5" name="Fußzeilenplatzhalter 4"/>
          <p:cNvSpPr>
            <a:spLocks noGrp="1"/>
          </p:cNvSpPr>
          <p:nvPr>
            <p:ph type="ftr" sz="quarter" idx="11"/>
          </p:nvPr>
        </p:nvSpPr>
        <p:spPr/>
        <p:txBody>
          <a:bodyPr/>
          <a:lstStyle>
            <a:lvl1pPr>
              <a:defRPr/>
            </a:lvl1pPr>
          </a:lstStyle>
          <a:p>
            <a:r>
              <a:rPr lang="de-CH">
                <a:solidFill>
                  <a:srgbClr val="000000"/>
                </a:solidFill>
              </a:rPr>
              <a:t>Institut für Finanzmanagement IFF</a:t>
            </a:r>
          </a:p>
        </p:txBody>
      </p:sp>
      <p:sp>
        <p:nvSpPr>
          <p:cNvPr id="6" name="Foliennummernplatzhalter 5"/>
          <p:cNvSpPr>
            <a:spLocks noGrp="1"/>
          </p:cNvSpPr>
          <p:nvPr>
            <p:ph type="sldNum" sz="quarter" idx="12"/>
          </p:nvPr>
        </p:nvSpPr>
        <p:spPr/>
        <p:txBody>
          <a:bodyPr/>
          <a:lstStyle>
            <a:lvl1pPr>
              <a:defRPr/>
            </a:lvl1pPr>
          </a:lstStyle>
          <a:p>
            <a:fld id="{FE73514E-FF0B-4619-AA18-8F9E33EC021F}" type="slidenum">
              <a:rPr lang="de-CH">
                <a:solidFill>
                  <a:srgbClr val="000000"/>
                </a:solidFill>
              </a:rPr>
              <a:pPr/>
              <a:t>‹#›</a:t>
            </a:fld>
            <a:endParaRPr lang="de-CH">
              <a:solidFill>
                <a:srgbClr val="000000"/>
              </a:solidFill>
            </a:endParaRPr>
          </a:p>
        </p:txBody>
      </p:sp>
      <p:sp>
        <p:nvSpPr>
          <p:cNvPr id="10" name="Textplatzhalter 9"/>
          <p:cNvSpPr>
            <a:spLocks noGrp="1"/>
          </p:cNvSpPr>
          <p:nvPr>
            <p:ph type="body" sz="quarter" idx="13" hasCustomPrompt="1"/>
          </p:nvPr>
        </p:nvSpPr>
        <p:spPr>
          <a:xfrm>
            <a:off x="927758" y="2843999"/>
            <a:ext cx="11590198" cy="3816000"/>
          </a:xfrm>
          <a:solidFill>
            <a:schemeClr val="accent1"/>
          </a:solidFill>
        </p:spPr>
        <p:txBody>
          <a:bodyPr anchor="ctr"/>
          <a:lstStyle>
            <a:lvl1pPr algn="ctr">
              <a:defRPr sz="2100" b="0" baseline="0"/>
            </a:lvl1pPr>
          </a:lstStyle>
          <a:p>
            <a:pPr lvl="0"/>
            <a:r>
              <a:rPr lang="de-CH"/>
              <a:t>Durch Bild oder Grafik ersetzen (Grösse und Position beibehalten)</a:t>
            </a:r>
          </a:p>
        </p:txBody>
      </p:sp>
      <p:sp>
        <p:nvSpPr>
          <p:cNvPr id="12" name="Textplatzhalter 11"/>
          <p:cNvSpPr>
            <a:spLocks noGrp="1"/>
          </p:cNvSpPr>
          <p:nvPr>
            <p:ph type="body" sz="quarter" idx="14" hasCustomPrompt="1"/>
          </p:nvPr>
        </p:nvSpPr>
        <p:spPr>
          <a:xfrm>
            <a:off x="927759" y="1508399"/>
            <a:ext cx="11581147" cy="1119600"/>
          </a:xfrm>
        </p:spPr>
        <p:txBody>
          <a:bodyPr/>
          <a:lstStyle>
            <a:lvl1pPr>
              <a:spcBef>
                <a:spcPts val="900"/>
              </a:spcBef>
              <a:defRPr sz="1700" b="0"/>
            </a:lvl1pPr>
          </a:lstStyle>
          <a:p>
            <a:pPr lvl="0"/>
            <a:r>
              <a:rPr lang="de-CH"/>
              <a:t>Text durch Klicken hinzufügen</a:t>
            </a:r>
          </a:p>
        </p:txBody>
      </p:sp>
    </p:spTree>
    <p:extLst>
      <p:ext uri="{BB962C8B-B14F-4D97-AF65-F5344CB8AC3E}">
        <p14:creationId xmlns:p14="http://schemas.microsoft.com/office/powerpoint/2010/main" val="1113631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a:defRPr/>
            </a:lvl1pPr>
          </a:lstStyle>
          <a:p>
            <a:r>
              <a:rPr lang="de-DE">
                <a:solidFill>
                  <a:srgbClr val="000000"/>
                </a:solidFill>
              </a:rPr>
              <a:t>13.04.2021</a:t>
            </a:r>
            <a:endParaRPr lang="de-CH">
              <a:solidFill>
                <a:srgbClr val="000000"/>
              </a:solidFill>
            </a:endParaRPr>
          </a:p>
        </p:txBody>
      </p:sp>
      <p:sp>
        <p:nvSpPr>
          <p:cNvPr id="5" name="Fußzeilenplatzhalter 4"/>
          <p:cNvSpPr>
            <a:spLocks noGrp="1"/>
          </p:cNvSpPr>
          <p:nvPr>
            <p:ph type="ftr" sz="quarter" idx="11"/>
          </p:nvPr>
        </p:nvSpPr>
        <p:spPr/>
        <p:txBody>
          <a:bodyPr/>
          <a:lstStyle>
            <a:lvl1pPr>
              <a:defRPr/>
            </a:lvl1pPr>
          </a:lstStyle>
          <a:p>
            <a:r>
              <a:rPr lang="de-CH">
                <a:solidFill>
                  <a:srgbClr val="000000"/>
                </a:solidFill>
              </a:rPr>
              <a:t>Institut für Finanzmanagement IFF</a:t>
            </a:r>
          </a:p>
        </p:txBody>
      </p:sp>
      <p:sp>
        <p:nvSpPr>
          <p:cNvPr id="6" name="Foliennummernplatzhalter 5"/>
          <p:cNvSpPr>
            <a:spLocks noGrp="1"/>
          </p:cNvSpPr>
          <p:nvPr>
            <p:ph type="sldNum" sz="quarter" idx="12"/>
          </p:nvPr>
        </p:nvSpPr>
        <p:spPr/>
        <p:txBody>
          <a:bodyPr/>
          <a:lstStyle>
            <a:lvl1pPr>
              <a:defRPr/>
            </a:lvl1pPr>
          </a:lstStyle>
          <a:p>
            <a:fld id="{FE73514E-FF0B-4619-AA18-8F9E33EC021F}" type="slidenum">
              <a:rPr lang="de-CH">
                <a:solidFill>
                  <a:srgbClr val="000000"/>
                </a:solidFill>
              </a:rPr>
              <a:pPr/>
              <a:t>‹#›</a:t>
            </a:fld>
            <a:endParaRPr lang="de-CH">
              <a:solidFill>
                <a:srgbClr val="000000"/>
              </a:solidFill>
            </a:endParaRPr>
          </a:p>
        </p:txBody>
      </p:sp>
      <p:sp>
        <p:nvSpPr>
          <p:cNvPr id="3" name="Textplatzhalter 2"/>
          <p:cNvSpPr>
            <a:spLocks noGrp="1"/>
          </p:cNvSpPr>
          <p:nvPr>
            <p:ph type="body" sz="quarter" idx="13" hasCustomPrompt="1"/>
          </p:nvPr>
        </p:nvSpPr>
        <p:spPr>
          <a:xfrm>
            <a:off x="927758" y="1512000"/>
            <a:ext cx="11590198" cy="4788000"/>
          </a:xfrm>
          <a:solidFill>
            <a:schemeClr val="accent1"/>
          </a:solidFill>
        </p:spPr>
        <p:txBody>
          <a:bodyPr anchor="ctr"/>
          <a:lstStyle>
            <a:lvl1pPr algn="ctr">
              <a:defRPr sz="2100" b="0" baseline="0"/>
            </a:lvl1pPr>
          </a:lstStyle>
          <a:p>
            <a:pPr lvl="0"/>
            <a:r>
              <a:rPr lang="de-CH"/>
              <a:t>Durch Bild oder Grafik ersetzen (Grösse und Position beibehalten)</a:t>
            </a:r>
          </a:p>
        </p:txBody>
      </p:sp>
      <p:sp>
        <p:nvSpPr>
          <p:cNvPr id="8" name="Textplatzhalter 7"/>
          <p:cNvSpPr>
            <a:spLocks noGrp="1"/>
          </p:cNvSpPr>
          <p:nvPr>
            <p:ph type="body" sz="quarter" idx="14" hasCustomPrompt="1"/>
          </p:nvPr>
        </p:nvSpPr>
        <p:spPr>
          <a:xfrm>
            <a:off x="927995" y="6476400"/>
            <a:ext cx="11581147" cy="720000"/>
          </a:xfrm>
        </p:spPr>
        <p:txBody>
          <a:bodyPr/>
          <a:lstStyle>
            <a:lvl1pPr>
              <a:spcBef>
                <a:spcPts val="800"/>
              </a:spcBef>
              <a:defRPr sz="1500" b="0"/>
            </a:lvl1pPr>
          </a:lstStyle>
          <a:p>
            <a:pPr lvl="0"/>
            <a:r>
              <a:rPr lang="de-CH"/>
              <a:t>Text durch Klicken hinzufügen</a:t>
            </a:r>
          </a:p>
        </p:txBody>
      </p:sp>
    </p:spTree>
    <p:extLst>
      <p:ext uri="{BB962C8B-B14F-4D97-AF65-F5344CB8AC3E}">
        <p14:creationId xmlns:p14="http://schemas.microsoft.com/office/powerpoint/2010/main" val="2260773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r>
              <a:rPr lang="de-DE">
                <a:solidFill>
                  <a:srgbClr val="000000"/>
                </a:solidFill>
              </a:rPr>
              <a:t>13.04.2021</a:t>
            </a:r>
            <a:endParaRPr lang="de-CH">
              <a:solidFill>
                <a:srgbClr val="000000"/>
              </a:solidFill>
            </a:endParaRPr>
          </a:p>
        </p:txBody>
      </p:sp>
      <p:sp>
        <p:nvSpPr>
          <p:cNvPr id="3" name="Fußzeilenplatzhalter 2"/>
          <p:cNvSpPr>
            <a:spLocks noGrp="1"/>
          </p:cNvSpPr>
          <p:nvPr>
            <p:ph type="ftr" sz="quarter" idx="11"/>
          </p:nvPr>
        </p:nvSpPr>
        <p:spPr/>
        <p:txBody>
          <a:bodyPr/>
          <a:lstStyle>
            <a:lvl1pPr>
              <a:defRPr/>
            </a:lvl1pPr>
          </a:lstStyle>
          <a:p>
            <a:r>
              <a:rPr lang="de-CH">
                <a:solidFill>
                  <a:srgbClr val="000000"/>
                </a:solidFill>
              </a:rPr>
              <a:t>Institut für Finanzmanagement IFF</a:t>
            </a:r>
          </a:p>
        </p:txBody>
      </p:sp>
      <p:sp>
        <p:nvSpPr>
          <p:cNvPr id="4" name="Foliennummernplatzhalter 3"/>
          <p:cNvSpPr>
            <a:spLocks noGrp="1"/>
          </p:cNvSpPr>
          <p:nvPr>
            <p:ph type="sldNum" sz="quarter" idx="12"/>
          </p:nvPr>
        </p:nvSpPr>
        <p:spPr/>
        <p:txBody>
          <a:bodyPr/>
          <a:lstStyle>
            <a:lvl1pPr>
              <a:defRPr/>
            </a:lvl1pPr>
          </a:lstStyle>
          <a:p>
            <a:fld id="{351188DD-6605-4EF4-9E67-B567F731CE68}" type="slidenum">
              <a:rPr lang="de-CH">
                <a:solidFill>
                  <a:srgbClr val="000000"/>
                </a:solidFill>
              </a:rPr>
              <a:pPr/>
              <a:t>‹#›</a:t>
            </a:fld>
            <a:endParaRPr lang="de-CH">
              <a:solidFill>
                <a:srgbClr val="000000"/>
              </a:solidFill>
            </a:endParaRPr>
          </a:p>
        </p:txBody>
      </p:sp>
      <p:sp>
        <p:nvSpPr>
          <p:cNvPr id="8" name="Rectangle 2"/>
          <p:cNvSpPr>
            <a:spLocks noGrp="1" noChangeArrowheads="1"/>
          </p:cNvSpPr>
          <p:nvPr>
            <p:ph type="title" hasCustomPrompt="1"/>
          </p:nvPr>
        </p:nvSpPr>
        <p:spPr>
          <a:xfrm>
            <a:off x="6903084" y="1509713"/>
            <a:ext cx="5605885" cy="361950"/>
          </a:xfrm>
        </p:spPr>
        <p:txBody>
          <a:bodyPr/>
          <a:lstStyle>
            <a:lvl1pPr>
              <a:defRPr sz="2000" b="1" i="0" baseline="0"/>
            </a:lvl1pPr>
          </a:lstStyle>
          <a:p>
            <a:r>
              <a:rPr lang="de-DE"/>
              <a:t>Titel durch Klicken hinzufügen</a:t>
            </a:r>
          </a:p>
        </p:txBody>
      </p:sp>
      <p:sp>
        <p:nvSpPr>
          <p:cNvPr id="9" name="Rectangle 3"/>
          <p:cNvSpPr>
            <a:spLocks noGrp="1" noChangeArrowheads="1"/>
          </p:cNvSpPr>
          <p:nvPr>
            <p:ph type="body" idx="1" hasCustomPrompt="1"/>
          </p:nvPr>
        </p:nvSpPr>
        <p:spPr>
          <a:xfrm>
            <a:off x="6903084" y="2197100"/>
            <a:ext cx="5607881" cy="4464050"/>
          </a:xfrm>
        </p:spPr>
        <p:txBody>
          <a:bodyPr/>
          <a:lstStyle>
            <a:lvl1pPr>
              <a:spcBef>
                <a:spcPts val="1200"/>
              </a:spcBef>
              <a:defRPr sz="2000" b="0" i="0" baseline="0"/>
            </a:lvl1pPr>
          </a:lstStyle>
          <a:p>
            <a:pPr lvl="0"/>
            <a:r>
              <a:rPr lang="de-DE"/>
              <a:t>Text durch Klicken hinzufügen</a:t>
            </a:r>
          </a:p>
        </p:txBody>
      </p:sp>
      <p:sp>
        <p:nvSpPr>
          <p:cNvPr id="6" name="Textplatzhalter 5"/>
          <p:cNvSpPr>
            <a:spLocks noGrp="1"/>
          </p:cNvSpPr>
          <p:nvPr>
            <p:ph type="body" sz="quarter" idx="13" hasCustomPrompt="1"/>
          </p:nvPr>
        </p:nvSpPr>
        <p:spPr>
          <a:xfrm>
            <a:off x="927759" y="1512000"/>
            <a:ext cx="5616336" cy="5151600"/>
          </a:xfrm>
          <a:solidFill>
            <a:schemeClr val="accent1"/>
          </a:solidFill>
        </p:spPr>
        <p:txBody>
          <a:bodyPr anchor="ctr"/>
          <a:lstStyle>
            <a:lvl1pPr algn="ctr">
              <a:defRPr sz="2100" b="0" baseline="0"/>
            </a:lvl1pPr>
          </a:lstStyle>
          <a:p>
            <a:pPr lvl="0"/>
            <a:r>
              <a:rPr lang="de-CH" sz="2000" b="0"/>
              <a:t>Durch Bild oder Grafik ersetzen (Grösse und Position beibehalten)</a:t>
            </a:r>
            <a:endParaRPr lang="de-CH"/>
          </a:p>
        </p:txBody>
      </p:sp>
    </p:spTree>
    <p:extLst>
      <p:ext uri="{BB962C8B-B14F-4D97-AF65-F5344CB8AC3E}">
        <p14:creationId xmlns:p14="http://schemas.microsoft.com/office/powerpoint/2010/main" val="33804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2_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lvl1pPr>
              <a:defRPr/>
            </a:lvl1pPr>
          </a:lstStyle>
          <a:p>
            <a:r>
              <a:rPr lang="de-DE"/>
              <a:t>13.04.2021</a:t>
            </a:r>
            <a:endParaRPr lang="de-CH"/>
          </a:p>
        </p:txBody>
      </p:sp>
      <p:sp>
        <p:nvSpPr>
          <p:cNvPr id="6" name="Fußzeilenplatzhalter 5"/>
          <p:cNvSpPr>
            <a:spLocks noGrp="1"/>
          </p:cNvSpPr>
          <p:nvPr>
            <p:ph type="ftr" sz="quarter" idx="11"/>
          </p:nvPr>
        </p:nvSpPr>
        <p:spPr/>
        <p:txBody>
          <a:bodyPr/>
          <a:lstStyle/>
          <a:p>
            <a:r>
              <a:rPr lang="de-CH"/>
              <a:t>Institut für Finanzmanagement IFF</a:t>
            </a:r>
          </a:p>
        </p:txBody>
      </p:sp>
      <p:sp>
        <p:nvSpPr>
          <p:cNvPr id="7" name="Foliennummernplatzhalter 6"/>
          <p:cNvSpPr>
            <a:spLocks noGrp="1"/>
          </p:cNvSpPr>
          <p:nvPr>
            <p:ph type="sldNum" sz="quarter" idx="12"/>
          </p:nvPr>
        </p:nvSpPr>
        <p:spPr/>
        <p:txBody>
          <a:bodyPr/>
          <a:lstStyle/>
          <a:p>
            <a:fld id="{E5CD4E9B-BCA1-49D6-A6CF-2D362896A9F8}" type="slidenum">
              <a:rPr lang="de-CH" smtClean="0"/>
              <a:pPr/>
              <a:t>‹#›</a:t>
            </a:fld>
            <a:endParaRPr lang="de-CH"/>
          </a:p>
        </p:txBody>
      </p:sp>
    </p:spTree>
    <p:extLst>
      <p:ext uri="{BB962C8B-B14F-4D97-AF65-F5344CB8AC3E}">
        <p14:creationId xmlns:p14="http://schemas.microsoft.com/office/powerpoint/2010/main" val="704458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3EA588A-C0EA-4601-8C32-AE18A47FC807}"/>
              </a:ext>
            </a:extLst>
          </p:cNvPr>
          <p:cNvGraphicFramePr>
            <a:graphicFrameLocks noChangeAspect="1"/>
          </p:cNvGraphicFramePr>
          <p:nvPr userDrawn="1">
            <p:custDataLst>
              <p:tags r:id="rId9"/>
            </p:custDataLst>
            <p:extLst>
              <p:ext uri="{D42A27DB-BD31-4B8C-83A1-F6EECF244321}">
                <p14:modId xmlns:p14="http://schemas.microsoft.com/office/powerpoint/2010/main" val="3732374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8" name="think-cell Folie" r:id="rId10" imgW="360" imgH="360" progId="TCLayout.ActiveDocument.1">
                  <p:embed/>
                </p:oleObj>
              </mc:Choice>
              <mc:Fallback>
                <p:oleObj name="think-cell Folie" r:id="rId10" imgW="360" imgH="360" progId="TCLayout.ActiveDocument.1">
                  <p:embed/>
                  <p:pic>
                    <p:nvPicPr>
                      <p:cNvPr id="3" name="Objekt 2" hidden="1">
                        <a:extLst>
                          <a:ext uri="{FF2B5EF4-FFF2-40B4-BE49-F238E27FC236}">
                            <a16:creationId xmlns:a16="http://schemas.microsoft.com/office/drawing/2014/main" id="{A3EA588A-C0EA-4601-8C32-AE18A47FC80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026" name="Rectangle 2"/>
          <p:cNvSpPr>
            <a:spLocks noGrp="1" noChangeArrowheads="1"/>
          </p:cNvSpPr>
          <p:nvPr>
            <p:ph type="title"/>
          </p:nvPr>
        </p:nvSpPr>
        <p:spPr bwMode="auto">
          <a:xfrm>
            <a:off x="925999" y="1509713"/>
            <a:ext cx="11582969"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CH"/>
              <a:t>Mastertitelformat bearbeiten</a:t>
            </a:r>
          </a:p>
        </p:txBody>
      </p:sp>
      <p:sp>
        <p:nvSpPr>
          <p:cNvPr id="1027" name="Rectangle 3"/>
          <p:cNvSpPr>
            <a:spLocks noGrp="1" noChangeArrowheads="1"/>
          </p:cNvSpPr>
          <p:nvPr>
            <p:ph type="body" idx="1"/>
          </p:nvPr>
        </p:nvSpPr>
        <p:spPr bwMode="auto">
          <a:xfrm>
            <a:off x="927995" y="2197101"/>
            <a:ext cx="11582969" cy="259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1028" name="Rectangle 4"/>
          <p:cNvSpPr>
            <a:spLocks noGrp="1" noChangeArrowheads="1"/>
          </p:cNvSpPr>
          <p:nvPr>
            <p:ph type="dt" sz="half" idx="2"/>
          </p:nvPr>
        </p:nvSpPr>
        <p:spPr bwMode="auto">
          <a:xfrm>
            <a:off x="10335666" y="7197725"/>
            <a:ext cx="1087649"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88">
              <a:defRPr sz="1200"/>
            </a:lvl1pPr>
          </a:lstStyle>
          <a:p>
            <a:r>
              <a:rPr lang="de-DE">
                <a:solidFill>
                  <a:srgbClr val="000000"/>
                </a:solidFill>
              </a:rPr>
              <a:t>13.04.2021</a:t>
            </a:r>
            <a:endParaRPr lang="de-CH">
              <a:solidFill>
                <a:srgbClr val="000000"/>
              </a:solidFill>
            </a:endParaRPr>
          </a:p>
        </p:txBody>
      </p:sp>
      <p:sp>
        <p:nvSpPr>
          <p:cNvPr id="1029" name="Rectangle 5"/>
          <p:cNvSpPr>
            <a:spLocks noGrp="1" noChangeArrowheads="1"/>
          </p:cNvSpPr>
          <p:nvPr>
            <p:ph type="ftr" sz="quarter" idx="3"/>
          </p:nvPr>
        </p:nvSpPr>
        <p:spPr bwMode="auto">
          <a:xfrm>
            <a:off x="926000" y="7197725"/>
            <a:ext cx="9409666"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1042988">
              <a:defRPr sz="1200"/>
            </a:lvl1pPr>
          </a:lstStyle>
          <a:p>
            <a:r>
              <a:rPr lang="de-CH">
                <a:solidFill>
                  <a:srgbClr val="000000"/>
                </a:solidFill>
              </a:rPr>
              <a:t>Institut für Finanzmanagement IFF</a:t>
            </a:r>
          </a:p>
        </p:txBody>
      </p:sp>
      <p:sp>
        <p:nvSpPr>
          <p:cNvPr id="1030" name="Rectangle 6"/>
          <p:cNvSpPr>
            <a:spLocks noGrp="1" noChangeArrowheads="1"/>
          </p:cNvSpPr>
          <p:nvPr>
            <p:ph type="sldNum" sz="quarter" idx="4"/>
          </p:nvPr>
        </p:nvSpPr>
        <p:spPr bwMode="auto">
          <a:xfrm>
            <a:off x="11423314" y="7197725"/>
            <a:ext cx="1085654"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defTabSz="1042988">
              <a:defRPr sz="1200"/>
            </a:lvl1pPr>
          </a:lstStyle>
          <a:p>
            <a:fld id="{8C812475-90CC-411E-A993-929AF0D0895B}" type="slidenum">
              <a:rPr lang="de-CH">
                <a:solidFill>
                  <a:srgbClr val="000000"/>
                </a:solidFill>
              </a:rPr>
              <a:pPr/>
              <a:t>‹#›</a:t>
            </a:fld>
            <a:endParaRPr lang="de-CH">
              <a:solidFill>
                <a:srgbClr val="000000"/>
              </a:solidFill>
            </a:endParaRPr>
          </a:p>
        </p:txBody>
      </p:sp>
      <p:sp>
        <p:nvSpPr>
          <p:cNvPr id="1032" name="Line 8"/>
          <p:cNvSpPr>
            <a:spLocks noChangeShapeType="1"/>
          </p:cNvSpPr>
          <p:nvPr/>
        </p:nvSpPr>
        <p:spPr bwMode="auto">
          <a:xfrm>
            <a:off x="927995" y="7161213"/>
            <a:ext cx="115829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CH" sz="2100">
              <a:solidFill>
                <a:srgbClr val="000000"/>
              </a:solidFill>
            </a:endParaRPr>
          </a:p>
        </p:txBody>
      </p:sp>
      <p:pic>
        <p:nvPicPr>
          <p:cNvPr id="9" name="Grafik 8" descr="FHNW_HW_10mm"/>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547075" y="252000"/>
            <a:ext cx="3438096" cy="540259"/>
          </a:xfrm>
          <a:prstGeom prst="rect">
            <a:avLst/>
          </a:prstGeom>
          <a:noFill/>
          <a:ln>
            <a:noFill/>
          </a:ln>
        </p:spPr>
      </p:pic>
      <p:pic>
        <p:nvPicPr>
          <p:cNvPr id="10" name="Grafik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365367" y="279452"/>
            <a:ext cx="1201547" cy="512807"/>
          </a:xfrm>
          <a:prstGeom prst="rect">
            <a:avLst/>
          </a:prstGeom>
        </p:spPr>
      </p:pic>
      <p:pic>
        <p:nvPicPr>
          <p:cNvPr id="12" name="Grafik 11">
            <a:extLst>
              <a:ext uri="{FF2B5EF4-FFF2-40B4-BE49-F238E27FC236}">
                <a16:creationId xmlns:a16="http://schemas.microsoft.com/office/drawing/2014/main" id="{B2B7FAB4-2CA7-4158-BF0D-85D563B8FF9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456827" y="184150"/>
            <a:ext cx="1584176" cy="638995"/>
          </a:xfrm>
          <a:prstGeom prst="rect">
            <a:avLst/>
          </a:prstGeom>
        </p:spPr>
      </p:pic>
    </p:spTree>
    <p:extLst>
      <p:ext uri="{BB962C8B-B14F-4D97-AF65-F5344CB8AC3E}">
        <p14:creationId xmlns:p14="http://schemas.microsoft.com/office/powerpoint/2010/main" val="2291402503"/>
      </p:ext>
    </p:extLst>
  </p:cSld>
  <p:clrMap bg1="lt1" tx1="dk1" bg2="lt2" tx2="dk2" accent1="accent1" accent2="accent2" accent3="accent3" accent4="accent4" accent5="accent5" accent6="accent6" hlink="hlink" folHlink="folHlink"/>
  <p:sldLayoutIdLst>
    <p:sldLayoutId id="2147483714" r:id="rId1"/>
    <p:sldLayoutId id="2147483720" r:id="rId2"/>
    <p:sldLayoutId id="2147483727" r:id="rId3"/>
    <p:sldLayoutId id="2147483728" r:id="rId4"/>
    <p:sldLayoutId id="2147483729" r:id="rId5"/>
    <p:sldLayoutId id="2147483730" r:id="rId6"/>
  </p:sldLayoutIdLst>
  <p:hf hdr="0"/>
  <p:txStyles>
    <p:titleStyle>
      <a:lvl1pPr algn="l" defTabSz="1042988" rtl="0" eaLnBrk="1" fontAlgn="base" hangingPunct="1">
        <a:spcBef>
          <a:spcPct val="0"/>
        </a:spcBef>
        <a:spcAft>
          <a:spcPct val="0"/>
        </a:spcAft>
        <a:defRPr sz="3600" b="1" baseline="0">
          <a:solidFill>
            <a:schemeClr val="tx2"/>
          </a:solidFill>
          <a:latin typeface="+mj-lt"/>
          <a:ea typeface="+mj-ea"/>
          <a:cs typeface="+mj-cs"/>
        </a:defRPr>
      </a:lvl1pPr>
      <a:lvl2pPr algn="l" defTabSz="1042988" rtl="0" eaLnBrk="1" fontAlgn="base" hangingPunct="1">
        <a:spcBef>
          <a:spcPct val="0"/>
        </a:spcBef>
        <a:spcAft>
          <a:spcPct val="0"/>
        </a:spcAft>
        <a:defRPr sz="2000" b="1">
          <a:solidFill>
            <a:schemeClr val="tx2"/>
          </a:solidFill>
          <a:latin typeface="Arial" charset="0"/>
        </a:defRPr>
      </a:lvl2pPr>
      <a:lvl3pPr algn="l" defTabSz="1042988" rtl="0" eaLnBrk="1" fontAlgn="base" hangingPunct="1">
        <a:spcBef>
          <a:spcPct val="0"/>
        </a:spcBef>
        <a:spcAft>
          <a:spcPct val="0"/>
        </a:spcAft>
        <a:defRPr sz="2000" b="1">
          <a:solidFill>
            <a:schemeClr val="tx2"/>
          </a:solidFill>
          <a:latin typeface="Arial" charset="0"/>
        </a:defRPr>
      </a:lvl3pPr>
      <a:lvl4pPr algn="l" defTabSz="1042988" rtl="0" eaLnBrk="1" fontAlgn="base" hangingPunct="1">
        <a:spcBef>
          <a:spcPct val="0"/>
        </a:spcBef>
        <a:spcAft>
          <a:spcPct val="0"/>
        </a:spcAft>
        <a:defRPr sz="2000" b="1">
          <a:solidFill>
            <a:schemeClr val="tx2"/>
          </a:solidFill>
          <a:latin typeface="Arial" charset="0"/>
        </a:defRPr>
      </a:lvl4pPr>
      <a:lvl5pPr algn="l" defTabSz="1042988" rtl="0" eaLnBrk="1" fontAlgn="base" hangingPunct="1">
        <a:spcBef>
          <a:spcPct val="0"/>
        </a:spcBef>
        <a:spcAft>
          <a:spcPct val="0"/>
        </a:spcAft>
        <a:defRPr sz="2000" b="1">
          <a:solidFill>
            <a:schemeClr val="tx2"/>
          </a:solidFill>
          <a:latin typeface="Arial" charset="0"/>
        </a:defRPr>
      </a:lvl5pPr>
      <a:lvl6pPr marL="457200" algn="l" defTabSz="1042988" rtl="0" eaLnBrk="1" fontAlgn="base" hangingPunct="1">
        <a:spcBef>
          <a:spcPct val="0"/>
        </a:spcBef>
        <a:spcAft>
          <a:spcPct val="0"/>
        </a:spcAft>
        <a:defRPr sz="2000" b="1">
          <a:solidFill>
            <a:schemeClr val="tx2"/>
          </a:solidFill>
          <a:latin typeface="Arial" charset="0"/>
        </a:defRPr>
      </a:lvl6pPr>
      <a:lvl7pPr marL="914400" algn="l" defTabSz="1042988" rtl="0" eaLnBrk="1" fontAlgn="base" hangingPunct="1">
        <a:spcBef>
          <a:spcPct val="0"/>
        </a:spcBef>
        <a:spcAft>
          <a:spcPct val="0"/>
        </a:spcAft>
        <a:defRPr sz="2000" b="1">
          <a:solidFill>
            <a:schemeClr val="tx2"/>
          </a:solidFill>
          <a:latin typeface="Arial" charset="0"/>
        </a:defRPr>
      </a:lvl7pPr>
      <a:lvl8pPr marL="1371600" algn="l" defTabSz="1042988" rtl="0" eaLnBrk="1" fontAlgn="base" hangingPunct="1">
        <a:spcBef>
          <a:spcPct val="0"/>
        </a:spcBef>
        <a:spcAft>
          <a:spcPct val="0"/>
        </a:spcAft>
        <a:defRPr sz="2000" b="1">
          <a:solidFill>
            <a:schemeClr val="tx2"/>
          </a:solidFill>
          <a:latin typeface="Arial" charset="0"/>
        </a:defRPr>
      </a:lvl8pPr>
      <a:lvl9pPr marL="1828800" algn="l" defTabSz="1042988" rtl="0" eaLnBrk="1" fontAlgn="base" hangingPunct="1">
        <a:spcBef>
          <a:spcPct val="0"/>
        </a:spcBef>
        <a:spcAft>
          <a:spcPct val="0"/>
        </a:spcAft>
        <a:defRPr sz="2000" b="1">
          <a:solidFill>
            <a:schemeClr val="tx2"/>
          </a:solidFill>
          <a:latin typeface="Arial" charset="0"/>
        </a:defRPr>
      </a:lvl9pPr>
    </p:titleStyle>
    <p:bodyStyle>
      <a:lvl1pPr algn="l" defTabSz="1042988" rtl="0" eaLnBrk="1" fontAlgn="base" hangingPunct="1">
        <a:lnSpc>
          <a:spcPct val="115000"/>
        </a:lnSpc>
        <a:spcBef>
          <a:spcPct val="100000"/>
        </a:spcBef>
        <a:spcAft>
          <a:spcPct val="0"/>
        </a:spcAft>
        <a:defRPr sz="2600" b="1">
          <a:solidFill>
            <a:schemeClr val="tx1"/>
          </a:solidFill>
          <a:latin typeface="+mn-lt"/>
          <a:ea typeface="+mn-ea"/>
          <a:cs typeface="+mn-cs"/>
        </a:defRPr>
      </a:lvl1pPr>
      <a:lvl2pPr marL="352425" indent="-171450"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2pPr>
      <a:lvl3pPr marL="712788" indent="-169863"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3pPr>
      <a:lvl4pPr marL="1073150" indent="-180975"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4pPr>
      <a:lvl5pPr marL="14319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5pPr>
      <a:lvl6pPr marL="18891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6pPr>
      <a:lvl7pPr marL="23463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7pPr>
      <a:lvl8pPr marL="28035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8pPr>
      <a:lvl9pPr marL="3260725" indent="-179388" algn="l" defTabSz="1042988" rtl="0" eaLnBrk="1" fontAlgn="base" hangingPunct="1">
        <a:lnSpc>
          <a:spcPct val="115000"/>
        </a:lnSpc>
        <a:spcBef>
          <a:spcPct val="20000"/>
        </a:spcBef>
        <a:spcAft>
          <a:spcPct val="0"/>
        </a:spcAft>
        <a:buFont typeface="Arial" charset="0"/>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10" Type="http://schemas.openxmlformats.org/officeDocument/2006/relationships/hyperlink" Target="http://www.pngall.com/volcano-png" TargetMode="External"/><Relationship Id="rId4" Type="http://schemas.openxmlformats.org/officeDocument/2006/relationships/notesSlide" Target="../notesSlides/notesSlide3.xml"/><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diagramData" Target="../diagrams/data1.xml"/><Relationship Id="rId5" Type="http://schemas.openxmlformats.org/officeDocument/2006/relationships/image" Target="../media/image1.emf"/><Relationship Id="rId10" Type="http://schemas.microsoft.com/office/2007/relationships/diagramDrawing" Target="../diagrams/drawing1.xml"/><Relationship Id="rId4" Type="http://schemas.openxmlformats.org/officeDocument/2006/relationships/oleObject" Target="../embeddings/oleObject5.bin"/><Relationship Id="rId9" Type="http://schemas.openxmlformats.org/officeDocument/2006/relationships/diagramColors" Target="../diagrams/colors1.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diagramData" Target="../diagrams/data2.xml"/><Relationship Id="rId5" Type="http://schemas.openxmlformats.org/officeDocument/2006/relationships/image" Target="../media/image1.emf"/><Relationship Id="rId10" Type="http://schemas.microsoft.com/office/2007/relationships/diagramDrawing" Target="../diagrams/drawing2.xml"/><Relationship Id="rId4" Type="http://schemas.openxmlformats.org/officeDocument/2006/relationships/oleObject" Target="../embeddings/oleObject6.bin"/><Relationship Id="rId9" Type="http://schemas.openxmlformats.org/officeDocument/2006/relationships/diagramColors" Target="../diagrams/colors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hyperlink" Target="https://www-users.math.umn.edu/~arnold/disasters/ariane.html" TargetMode="External"/><Relationship Id="rId3" Type="http://schemas.openxmlformats.org/officeDocument/2006/relationships/slideLayout" Target="../slideLayouts/slideLayout2.xml"/><Relationship Id="rId7" Type="http://schemas.openxmlformats.org/officeDocument/2006/relationships/hyperlink" Target="http://de.dbpedia.org/page/Fiscus_(Software)" TargetMode="Externa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hyperlink" Target="https://www.inside-it.ch/de/post/helvetia-schreibt-it-projekt-ab-20200825" TargetMode="External"/><Relationship Id="rId5" Type="http://schemas.openxmlformats.org/officeDocument/2006/relationships/image" Target="../media/image1.emf"/><Relationship Id="rId10" Type="http://schemas.openxmlformats.org/officeDocument/2006/relationships/hyperlink" Target="https://de.wikipedia.org/wiki/Toll_Collect" TargetMode="External"/><Relationship Id="rId4" Type="http://schemas.openxmlformats.org/officeDocument/2006/relationships/oleObject" Target="../embeddings/oleObject10.bin"/><Relationship Id="rId9" Type="http://schemas.openxmlformats.org/officeDocument/2006/relationships/hyperlink" Target="https://de.wikipedia.org/wiki/Elektronische_Gesundheitskart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3.xml"/><Relationship Id="rId7" Type="http://schemas.openxmlformats.org/officeDocument/2006/relationships/image" Target="../media/image22.jpeg"/><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scrumguides.org/index.html"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slideLayout" Target="../slideLayouts/slideLayout3.xml"/><Relationship Id="rId7" Type="http://schemas.openxmlformats.org/officeDocument/2006/relationships/image" Target="../media/image40.jpeg"/><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slideLayout" Target="../slideLayouts/slideLayout3.xml"/><Relationship Id="rId7" Type="http://schemas.openxmlformats.org/officeDocument/2006/relationships/image" Target="../media/image40.jpeg"/><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xml"/><Relationship Id="rId4" Type="http://schemas.openxmlformats.org/officeDocument/2006/relationships/image" Target="../media/image51.jpeg"/></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svg"/></Relationships>
</file>

<file path=ppt/slides/_rels/slide5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65.jpeg"/><Relationship Id="rId4" Type="http://schemas.openxmlformats.org/officeDocument/2006/relationships/image" Target="../media/image64.jpeg"/></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67.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8.png"/><Relationship Id="rId18" Type="http://schemas.openxmlformats.org/officeDocument/2006/relationships/image" Target="../media/image91.svg"/><Relationship Id="rId3" Type="http://schemas.openxmlformats.org/officeDocument/2006/relationships/image" Target="../media/image74.png"/><Relationship Id="rId21" Type="http://schemas.openxmlformats.org/officeDocument/2006/relationships/image" Target="../media/image82.png"/><Relationship Id="rId7" Type="http://schemas.openxmlformats.org/officeDocument/2006/relationships/image" Target="../media/image76.png"/><Relationship Id="rId12" Type="http://schemas.openxmlformats.org/officeDocument/2006/relationships/image" Target="../media/image87.svg"/><Relationship Id="rId17" Type="http://schemas.openxmlformats.org/officeDocument/2006/relationships/image" Target="../media/image90.png"/><Relationship Id="rId2" Type="http://schemas.openxmlformats.org/officeDocument/2006/relationships/image" Target="../media/image73.png"/><Relationship Id="rId16" Type="http://schemas.openxmlformats.org/officeDocument/2006/relationships/image" Target="../media/image81.svg"/><Relationship Id="rId20" Type="http://schemas.openxmlformats.org/officeDocument/2006/relationships/image" Target="../media/image93.svg"/><Relationship Id="rId1" Type="http://schemas.openxmlformats.org/officeDocument/2006/relationships/slideLayout" Target="../slideLayouts/slideLayout4.xml"/><Relationship Id="rId6" Type="http://schemas.openxmlformats.org/officeDocument/2006/relationships/image" Target="../media/image85.svg"/><Relationship Id="rId11" Type="http://schemas.openxmlformats.org/officeDocument/2006/relationships/image" Target="../media/image86.png"/><Relationship Id="rId5" Type="http://schemas.openxmlformats.org/officeDocument/2006/relationships/image" Target="../media/image84.png"/><Relationship Id="rId15" Type="http://schemas.openxmlformats.org/officeDocument/2006/relationships/image" Target="../media/image80.png"/><Relationship Id="rId10" Type="http://schemas.openxmlformats.org/officeDocument/2006/relationships/image" Target="../media/image79.svg"/><Relationship Id="rId19" Type="http://schemas.openxmlformats.org/officeDocument/2006/relationships/image" Target="../media/image92.png"/><Relationship Id="rId4" Type="http://schemas.openxmlformats.org/officeDocument/2006/relationships/image" Target="../media/image75.svg"/><Relationship Id="rId9" Type="http://schemas.openxmlformats.org/officeDocument/2006/relationships/image" Target="../media/image78.png"/><Relationship Id="rId14" Type="http://schemas.openxmlformats.org/officeDocument/2006/relationships/image" Target="../media/image89.svg"/><Relationship Id="rId22" Type="http://schemas.openxmlformats.org/officeDocument/2006/relationships/image" Target="../media/image83.svg"/></Relationships>
</file>

<file path=ppt/slides/_rels/slide68.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90.png"/><Relationship Id="rId18" Type="http://schemas.openxmlformats.org/officeDocument/2006/relationships/image" Target="../media/image95.svg"/><Relationship Id="rId3" Type="http://schemas.openxmlformats.org/officeDocument/2006/relationships/image" Target="../media/image74.png"/><Relationship Id="rId21" Type="http://schemas.openxmlformats.org/officeDocument/2006/relationships/image" Target="../media/image80.png"/><Relationship Id="rId7" Type="http://schemas.openxmlformats.org/officeDocument/2006/relationships/image" Target="../media/image78.png"/><Relationship Id="rId12" Type="http://schemas.openxmlformats.org/officeDocument/2006/relationships/image" Target="../media/image89.svg"/><Relationship Id="rId17" Type="http://schemas.openxmlformats.org/officeDocument/2006/relationships/image" Target="../media/image94.png"/><Relationship Id="rId2" Type="http://schemas.openxmlformats.org/officeDocument/2006/relationships/image" Target="../media/image73.png"/><Relationship Id="rId16" Type="http://schemas.openxmlformats.org/officeDocument/2006/relationships/image" Target="../media/image93.svg"/><Relationship Id="rId20" Type="http://schemas.openxmlformats.org/officeDocument/2006/relationships/image" Target="../media/image77.svg"/><Relationship Id="rId1" Type="http://schemas.openxmlformats.org/officeDocument/2006/relationships/slideLayout" Target="../slideLayouts/slideLayout4.xml"/><Relationship Id="rId6" Type="http://schemas.openxmlformats.org/officeDocument/2006/relationships/image" Target="../media/image85.svg"/><Relationship Id="rId11" Type="http://schemas.openxmlformats.org/officeDocument/2006/relationships/image" Target="../media/image88.png"/><Relationship Id="rId24" Type="http://schemas.openxmlformats.org/officeDocument/2006/relationships/image" Target="../media/image83.svg"/><Relationship Id="rId5" Type="http://schemas.openxmlformats.org/officeDocument/2006/relationships/image" Target="../media/image84.png"/><Relationship Id="rId15" Type="http://schemas.openxmlformats.org/officeDocument/2006/relationships/image" Target="../media/image92.png"/><Relationship Id="rId23" Type="http://schemas.openxmlformats.org/officeDocument/2006/relationships/image" Target="../media/image82.png"/><Relationship Id="rId10" Type="http://schemas.openxmlformats.org/officeDocument/2006/relationships/image" Target="../media/image87.svg"/><Relationship Id="rId19" Type="http://schemas.openxmlformats.org/officeDocument/2006/relationships/image" Target="../media/image76.png"/><Relationship Id="rId4" Type="http://schemas.openxmlformats.org/officeDocument/2006/relationships/image" Target="../media/image75.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81.svg"/></Relationships>
</file>

<file path=ppt/slides/_rels/slide69.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2.png"/><Relationship Id="rId18" Type="http://schemas.openxmlformats.org/officeDocument/2006/relationships/image" Target="../media/image77.svg"/><Relationship Id="rId3" Type="http://schemas.openxmlformats.org/officeDocument/2006/relationships/image" Target="../media/image84.png"/><Relationship Id="rId21"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svg"/><Relationship Id="rId17" Type="http://schemas.openxmlformats.org/officeDocument/2006/relationships/image" Target="../media/image76.png"/><Relationship Id="rId2" Type="http://schemas.openxmlformats.org/officeDocument/2006/relationships/image" Target="../media/image96.png"/><Relationship Id="rId16" Type="http://schemas.openxmlformats.org/officeDocument/2006/relationships/image" Target="../media/image95.svg"/><Relationship Id="rId20" Type="http://schemas.openxmlformats.org/officeDocument/2006/relationships/image" Target="../media/image81.svg"/><Relationship Id="rId1" Type="http://schemas.openxmlformats.org/officeDocument/2006/relationships/slideLayout" Target="../slideLayouts/slideLayout4.xml"/><Relationship Id="rId6" Type="http://schemas.openxmlformats.org/officeDocument/2006/relationships/image" Target="../media/image79.svg"/><Relationship Id="rId11" Type="http://schemas.openxmlformats.org/officeDocument/2006/relationships/image" Target="../media/image90.png"/><Relationship Id="rId24" Type="http://schemas.openxmlformats.org/officeDocument/2006/relationships/image" Target="../media/image75.svg"/><Relationship Id="rId5" Type="http://schemas.openxmlformats.org/officeDocument/2006/relationships/image" Target="../media/image78.png"/><Relationship Id="rId15" Type="http://schemas.openxmlformats.org/officeDocument/2006/relationships/image" Target="../media/image94.png"/><Relationship Id="rId23" Type="http://schemas.openxmlformats.org/officeDocument/2006/relationships/image" Target="../media/image74.png"/><Relationship Id="rId10" Type="http://schemas.openxmlformats.org/officeDocument/2006/relationships/image" Target="../media/image89.svg"/><Relationship Id="rId19" Type="http://schemas.openxmlformats.org/officeDocument/2006/relationships/image" Target="../media/image80.png"/><Relationship Id="rId4" Type="http://schemas.openxmlformats.org/officeDocument/2006/relationships/image" Target="../media/image85.svg"/><Relationship Id="rId9" Type="http://schemas.openxmlformats.org/officeDocument/2006/relationships/image" Target="../media/image88.png"/><Relationship Id="rId14" Type="http://schemas.openxmlformats.org/officeDocument/2006/relationships/image" Target="../media/image93.svg"/><Relationship Id="rId22" Type="http://schemas.openxmlformats.org/officeDocument/2006/relationships/image" Target="../media/image83.sv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4.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3.png"/><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35.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4.png"/><Relationship Id="rId2" Type="http://schemas.openxmlformats.org/officeDocument/2006/relationships/tags" Target="../tags/tag19.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notesSlide" Target="../notesSlides/notesSlide36.xml"/></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camo.githubusercontent.com/9e918e1e7cd28a73246cf1c8d2c9903da3e487a65931c823a2391afe4b4a0d04/68747470733a2f2f6c6963656e7365627574746f6e732e6e65742f702f7a65726f2f312e302f38387833312e706e67"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www.pngall.com/volcano-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8D229844-0D32-4CBA-992C-40C4DDCB1D38}"/>
              </a:ext>
            </a:extLst>
          </p:cNvPr>
          <p:cNvGraphicFramePr>
            <a:graphicFrameLocks noChangeAspect="1"/>
          </p:cNvGraphicFramePr>
          <p:nvPr>
            <p:custDataLst>
              <p:tags r:id="rId2"/>
            </p:custDataLst>
            <p:extLst>
              <p:ext uri="{D42A27DB-BD31-4B8C-83A1-F6EECF244321}">
                <p14:modId xmlns:p14="http://schemas.microsoft.com/office/powerpoint/2010/main" val="30525221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2" name="think-cell Folie" r:id="rId4" imgW="360" imgH="360" progId="TCLayout.ActiveDocument.1">
                  <p:embed/>
                </p:oleObj>
              </mc:Choice>
              <mc:Fallback>
                <p:oleObj name="think-cell Folie" r:id="rId4" imgW="360" imgH="360" progId="TCLayout.ActiveDocument.1">
                  <p:embed/>
                  <p:pic>
                    <p:nvPicPr>
                      <p:cNvPr id="4" name="Objekt 3" hidden="1">
                        <a:extLst>
                          <a:ext uri="{FF2B5EF4-FFF2-40B4-BE49-F238E27FC236}">
                            <a16:creationId xmlns:a16="http://schemas.microsoft.com/office/drawing/2014/main" id="{8D229844-0D32-4CBA-992C-40C4DDCB1D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DA66A836-FB57-4E19-8371-3263CD4BDF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2887987"/>
            <a:ext cx="12554124" cy="3857625"/>
          </a:xfrm>
          <a:prstGeom prst="rect">
            <a:avLst/>
          </a:prstGeom>
        </p:spPr>
      </p:pic>
      <p:sp>
        <p:nvSpPr>
          <p:cNvPr id="12" name="Untertitel 11"/>
          <p:cNvSpPr>
            <a:spLocks noGrp="1"/>
          </p:cNvSpPr>
          <p:nvPr>
            <p:ph type="subTitle" idx="1"/>
          </p:nvPr>
        </p:nvSpPr>
        <p:spPr>
          <a:xfrm>
            <a:off x="890596" y="2214225"/>
            <a:ext cx="11582969" cy="285750"/>
          </a:xfrm>
        </p:spPr>
        <p:txBody>
          <a:bodyPr/>
          <a:lstStyle/>
          <a:p>
            <a:r>
              <a:rPr lang="de-CH"/>
              <a:t>Softwareentwicklungsansätze 1</a:t>
            </a:r>
          </a:p>
        </p:txBody>
      </p:sp>
      <p:sp>
        <p:nvSpPr>
          <p:cNvPr id="11" name="Titel 10"/>
          <p:cNvSpPr>
            <a:spLocks noGrp="1"/>
          </p:cNvSpPr>
          <p:nvPr>
            <p:ph type="title"/>
          </p:nvPr>
        </p:nvSpPr>
        <p:spPr/>
        <p:txBody>
          <a:bodyPr vert="horz"/>
          <a:lstStyle/>
          <a:p>
            <a:r>
              <a:rPr lang="de-CH"/>
              <a:t>Fachmodul Digital Banking &amp; Insurance, FS21</a:t>
            </a:r>
          </a:p>
        </p:txBody>
      </p:sp>
    </p:spTree>
    <p:extLst>
      <p:ext uri="{BB962C8B-B14F-4D97-AF65-F5344CB8AC3E}">
        <p14:creationId xmlns:p14="http://schemas.microsoft.com/office/powerpoint/2010/main" val="1565490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0D97888-D78C-453F-85E1-0F55AD8E0A2E}"/>
              </a:ext>
            </a:extLst>
          </p:cNvPr>
          <p:cNvSpPr>
            <a:spLocks noGrp="1"/>
          </p:cNvSpPr>
          <p:nvPr>
            <p:ph type="dt" sz="half" idx="10"/>
          </p:nvPr>
        </p:nvSpPr>
        <p:spPr/>
        <p:txBody>
          <a:bodyPr anchor="ctr"/>
          <a:lstStyle/>
          <a:p>
            <a:pPr algn="ctr"/>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7B153EB1-E7A7-4A75-AAB2-6332F52E1A12}"/>
              </a:ext>
            </a:extLst>
          </p:cNvPr>
          <p:cNvSpPr>
            <a:spLocks noGrp="1"/>
          </p:cNvSpPr>
          <p:nvPr>
            <p:ph type="ftr" sz="quarter" idx="11"/>
          </p:nvPr>
        </p:nvSpPr>
        <p:spPr/>
        <p:txBody>
          <a:bodyPr anchor="ctr"/>
          <a:lstStyle/>
          <a:p>
            <a:pPr algn="ctr"/>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3EEC684D-355C-4B86-AE50-67111CB9C3C6}"/>
              </a:ext>
            </a:extLst>
          </p:cNvPr>
          <p:cNvSpPr>
            <a:spLocks noGrp="1"/>
          </p:cNvSpPr>
          <p:nvPr>
            <p:ph type="sldNum" sz="quarter" idx="12"/>
          </p:nvPr>
        </p:nvSpPr>
        <p:spPr/>
        <p:txBody>
          <a:bodyPr anchor="ctr"/>
          <a:lstStyle/>
          <a:p>
            <a:pPr algn="ctr"/>
            <a:fld id="{351188DD-6605-4EF4-9E67-B567F731CE68}" type="slidenum">
              <a:rPr lang="de-CH" smtClean="0">
                <a:solidFill>
                  <a:srgbClr val="000000"/>
                </a:solidFill>
              </a:rPr>
              <a:pPr algn="ctr"/>
              <a:t>10</a:t>
            </a:fld>
            <a:endParaRPr lang="de-CH">
              <a:solidFill>
                <a:srgbClr val="000000"/>
              </a:solidFill>
            </a:endParaRPr>
          </a:p>
        </p:txBody>
      </p:sp>
      <p:sp>
        <p:nvSpPr>
          <p:cNvPr id="5" name="Denkblase: wolkenförmig 4">
            <a:extLst>
              <a:ext uri="{FF2B5EF4-FFF2-40B4-BE49-F238E27FC236}">
                <a16:creationId xmlns:a16="http://schemas.microsoft.com/office/drawing/2014/main" id="{D5F9414B-BF03-431F-80E9-0E7A285A728F}"/>
              </a:ext>
            </a:extLst>
          </p:cNvPr>
          <p:cNvSpPr/>
          <p:nvPr/>
        </p:nvSpPr>
        <p:spPr bwMode="auto">
          <a:xfrm rot="586374">
            <a:off x="1485900" y="966355"/>
            <a:ext cx="6016336" cy="2286000"/>
          </a:xfrm>
          <a:prstGeom prst="cloudCallout">
            <a:avLst>
              <a:gd name="adj1" fmla="val 56542"/>
              <a:gd name="adj2" fmla="val 3766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de-CH" sz="2800" b="0" i="0" u="none" strike="noStrike" cap="none" normalizeH="0" baseline="0">
                <a:ln>
                  <a:noFill/>
                </a:ln>
                <a:solidFill>
                  <a:schemeClr val="tx1"/>
                </a:solidFill>
                <a:effectLst/>
                <a:latin typeface="Arial" charset="0"/>
              </a:rPr>
              <a:t>Neue Mobilität</a:t>
            </a:r>
          </a:p>
          <a:p>
            <a:pPr marL="0" marR="0" indent="0" algn="ctr" defTabSz="1042988" rtl="0" eaLnBrk="1" fontAlgn="base" latinLnBrk="0" hangingPunct="1">
              <a:lnSpc>
                <a:spcPct val="100000"/>
              </a:lnSpc>
              <a:spcBef>
                <a:spcPct val="0"/>
              </a:spcBef>
              <a:spcAft>
                <a:spcPct val="0"/>
              </a:spcAft>
              <a:buClrTx/>
              <a:buSzTx/>
              <a:buFontTx/>
              <a:buNone/>
              <a:tabLst/>
            </a:pPr>
            <a:r>
              <a:rPr kumimoji="0" lang="de-CH" sz="2800" b="0" i="0" u="none" strike="noStrike" cap="none" normalizeH="0" baseline="0">
                <a:ln>
                  <a:noFill/>
                </a:ln>
                <a:solidFill>
                  <a:schemeClr val="tx1"/>
                </a:solidFill>
                <a:effectLst/>
                <a:latin typeface="Arial" charset="0"/>
              </a:rPr>
              <a:t>Selbstfahrende Autos</a:t>
            </a:r>
          </a:p>
          <a:p>
            <a:pPr marL="0" marR="0" indent="0" algn="ctr" defTabSz="1042988" rtl="0" eaLnBrk="1" fontAlgn="base" latinLnBrk="0" hangingPunct="1">
              <a:lnSpc>
                <a:spcPct val="100000"/>
              </a:lnSpc>
              <a:spcBef>
                <a:spcPct val="0"/>
              </a:spcBef>
              <a:spcAft>
                <a:spcPct val="0"/>
              </a:spcAft>
              <a:buClrTx/>
              <a:buSzTx/>
              <a:buFontTx/>
              <a:buNone/>
              <a:tabLst/>
            </a:pPr>
            <a:r>
              <a:rPr lang="de-CH" sz="2800"/>
              <a:t>Sharing Economy</a:t>
            </a:r>
            <a:r>
              <a:rPr kumimoji="0" lang="de-CH" sz="2800" b="0" i="0" u="none" strike="noStrike" cap="none" normalizeH="0" baseline="0">
                <a:ln>
                  <a:noFill/>
                </a:ln>
                <a:solidFill>
                  <a:schemeClr val="tx1"/>
                </a:solidFill>
                <a:effectLst/>
                <a:latin typeface="Arial" charset="0"/>
              </a:rPr>
              <a:t> </a:t>
            </a:r>
            <a:endParaRPr kumimoji="0" lang="en-GB" sz="2800" b="0" i="0" u="none" strike="noStrike" cap="none" normalizeH="0" baseline="0">
              <a:ln>
                <a:noFill/>
              </a:ln>
              <a:solidFill>
                <a:schemeClr val="tx1"/>
              </a:solidFill>
              <a:effectLst/>
              <a:latin typeface="Arial" charset="0"/>
            </a:endParaRPr>
          </a:p>
        </p:txBody>
      </p:sp>
      <p:sp>
        <p:nvSpPr>
          <p:cNvPr id="10" name="Denkblase: wolkenförmig 9">
            <a:extLst>
              <a:ext uri="{FF2B5EF4-FFF2-40B4-BE49-F238E27FC236}">
                <a16:creationId xmlns:a16="http://schemas.microsoft.com/office/drawing/2014/main" id="{32B5E27E-0084-456D-B21D-CCF2A0F5169C}"/>
              </a:ext>
            </a:extLst>
          </p:cNvPr>
          <p:cNvSpPr/>
          <p:nvPr/>
        </p:nvSpPr>
        <p:spPr bwMode="auto">
          <a:xfrm rot="20936977" flipH="1">
            <a:off x="9171708" y="966355"/>
            <a:ext cx="4014355" cy="2286000"/>
          </a:xfrm>
          <a:prstGeom prst="cloudCallout">
            <a:avLst>
              <a:gd name="adj1" fmla="val 59907"/>
              <a:gd name="adj2" fmla="val 47211"/>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de-CH" sz="2800" b="0" i="0" u="none" strike="noStrike" cap="none" normalizeH="0" baseline="0">
              <a:ln>
                <a:noFill/>
              </a:ln>
              <a:solidFill>
                <a:schemeClr val="tx1"/>
              </a:solidFill>
              <a:effectLst/>
              <a:latin typeface="Arial" charset="0"/>
            </a:endParaRPr>
          </a:p>
          <a:p>
            <a:pPr marL="0" marR="0" indent="0" algn="ctr" defTabSz="1042988" rtl="0" eaLnBrk="1" fontAlgn="base" latinLnBrk="0" hangingPunct="1">
              <a:lnSpc>
                <a:spcPct val="100000"/>
              </a:lnSpc>
              <a:spcBef>
                <a:spcPct val="0"/>
              </a:spcBef>
              <a:spcAft>
                <a:spcPct val="0"/>
              </a:spcAft>
              <a:buClrTx/>
              <a:buSzTx/>
              <a:buFontTx/>
              <a:buNone/>
              <a:tabLst/>
            </a:pPr>
            <a:r>
              <a:rPr kumimoji="0" lang="de-CH" sz="2800" b="0" i="0" u="none" strike="noStrike" cap="none" normalizeH="0" baseline="0">
                <a:ln>
                  <a:noFill/>
                </a:ln>
                <a:solidFill>
                  <a:schemeClr val="tx1"/>
                </a:solidFill>
                <a:effectLst/>
                <a:latin typeface="Arial" charset="0"/>
              </a:rPr>
              <a:t>Pandemien</a:t>
            </a:r>
          </a:p>
          <a:p>
            <a:pPr marL="0" marR="0" indent="0" algn="ctr" defTabSz="1042988" rtl="0" eaLnBrk="1" fontAlgn="base" latinLnBrk="0" hangingPunct="1">
              <a:lnSpc>
                <a:spcPct val="100000"/>
              </a:lnSpc>
              <a:spcBef>
                <a:spcPct val="0"/>
              </a:spcBef>
              <a:spcAft>
                <a:spcPct val="0"/>
              </a:spcAft>
              <a:buClrTx/>
              <a:buSzTx/>
              <a:buFontTx/>
              <a:buNone/>
              <a:tabLst/>
            </a:pPr>
            <a:r>
              <a:rPr lang="de-CH" sz="2800"/>
              <a:t>Stürme</a:t>
            </a:r>
            <a:endParaRPr kumimoji="0" lang="en-GB" sz="2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3835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0D97888-D78C-453F-85E1-0F55AD8E0A2E}"/>
              </a:ext>
            </a:extLst>
          </p:cNvPr>
          <p:cNvSpPr>
            <a:spLocks noGrp="1"/>
          </p:cNvSpPr>
          <p:nvPr>
            <p:ph type="dt" sz="half" idx="10"/>
          </p:nvPr>
        </p:nvSpPr>
        <p:spPr/>
        <p:txBody>
          <a:bodyPr anchor="ctr"/>
          <a:lstStyle/>
          <a:p>
            <a:pPr algn="ctr"/>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7B153EB1-E7A7-4A75-AAB2-6332F52E1A12}"/>
              </a:ext>
            </a:extLst>
          </p:cNvPr>
          <p:cNvSpPr>
            <a:spLocks noGrp="1"/>
          </p:cNvSpPr>
          <p:nvPr>
            <p:ph type="ftr" sz="quarter" idx="11"/>
          </p:nvPr>
        </p:nvSpPr>
        <p:spPr/>
        <p:txBody>
          <a:bodyPr anchor="ctr"/>
          <a:lstStyle/>
          <a:p>
            <a:pPr algn="ctr"/>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3EEC684D-355C-4B86-AE50-67111CB9C3C6}"/>
              </a:ext>
            </a:extLst>
          </p:cNvPr>
          <p:cNvSpPr>
            <a:spLocks noGrp="1"/>
          </p:cNvSpPr>
          <p:nvPr>
            <p:ph type="sldNum" sz="quarter" idx="12"/>
          </p:nvPr>
        </p:nvSpPr>
        <p:spPr/>
        <p:txBody>
          <a:bodyPr anchor="ctr"/>
          <a:lstStyle/>
          <a:p>
            <a:pPr algn="ctr"/>
            <a:fld id="{351188DD-6605-4EF4-9E67-B567F731CE68}" type="slidenum">
              <a:rPr lang="de-CH" smtClean="0">
                <a:solidFill>
                  <a:srgbClr val="000000"/>
                </a:solidFill>
              </a:rPr>
              <a:pPr algn="ctr"/>
              <a:t>11</a:t>
            </a:fld>
            <a:endParaRPr lang="de-CH">
              <a:solidFill>
                <a:srgbClr val="000000"/>
              </a:solidFill>
            </a:endParaRPr>
          </a:p>
        </p:txBody>
      </p:sp>
    </p:spTree>
    <p:extLst>
      <p:ext uri="{BB962C8B-B14F-4D97-AF65-F5344CB8AC3E}">
        <p14:creationId xmlns:p14="http://schemas.microsoft.com/office/powerpoint/2010/main" val="3331692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0D97888-D78C-453F-85E1-0F55AD8E0A2E}"/>
              </a:ext>
            </a:extLst>
          </p:cNvPr>
          <p:cNvSpPr>
            <a:spLocks noGrp="1"/>
          </p:cNvSpPr>
          <p:nvPr>
            <p:ph type="dt" sz="half" idx="10"/>
          </p:nvPr>
        </p:nvSpPr>
        <p:spPr/>
        <p:txBody>
          <a:bodyPr anchor="ctr"/>
          <a:lstStyle/>
          <a:p>
            <a:pPr algn="ctr"/>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7B153EB1-E7A7-4A75-AAB2-6332F52E1A12}"/>
              </a:ext>
            </a:extLst>
          </p:cNvPr>
          <p:cNvSpPr>
            <a:spLocks noGrp="1"/>
          </p:cNvSpPr>
          <p:nvPr>
            <p:ph type="ftr" sz="quarter" idx="11"/>
          </p:nvPr>
        </p:nvSpPr>
        <p:spPr/>
        <p:txBody>
          <a:bodyPr anchor="ctr"/>
          <a:lstStyle/>
          <a:p>
            <a:pPr algn="ctr"/>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3EEC684D-355C-4B86-AE50-67111CB9C3C6}"/>
              </a:ext>
            </a:extLst>
          </p:cNvPr>
          <p:cNvSpPr>
            <a:spLocks noGrp="1"/>
          </p:cNvSpPr>
          <p:nvPr>
            <p:ph type="sldNum" sz="quarter" idx="12"/>
          </p:nvPr>
        </p:nvSpPr>
        <p:spPr/>
        <p:txBody>
          <a:bodyPr anchor="ctr"/>
          <a:lstStyle/>
          <a:p>
            <a:pPr algn="ctr"/>
            <a:fld id="{351188DD-6605-4EF4-9E67-B567F731CE68}" type="slidenum">
              <a:rPr lang="de-CH" smtClean="0">
                <a:solidFill>
                  <a:srgbClr val="000000"/>
                </a:solidFill>
              </a:rPr>
              <a:pPr algn="ctr"/>
              <a:t>12</a:t>
            </a:fld>
            <a:endParaRPr lang="de-CH">
              <a:solidFill>
                <a:srgbClr val="000000"/>
              </a:solidFill>
            </a:endParaRPr>
          </a:p>
        </p:txBody>
      </p:sp>
      <p:pic>
        <p:nvPicPr>
          <p:cNvPr id="8" name="Grafik 7" descr="Ein Bild, das Text, Person, darstellend, Streichinstrument enthält.&#10;&#10;Automatisch generierte Beschreibung">
            <a:extLst>
              <a:ext uri="{FF2B5EF4-FFF2-40B4-BE49-F238E27FC236}">
                <a16:creationId xmlns:a16="http://schemas.microsoft.com/office/drawing/2014/main" id="{AECE79DA-1EAE-4742-AF06-EBD5261D4A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488" y="1010761"/>
            <a:ext cx="3669792" cy="5539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hteck: abgerundete Ecken 8">
            <a:extLst>
              <a:ext uri="{FF2B5EF4-FFF2-40B4-BE49-F238E27FC236}">
                <a16:creationId xmlns:a16="http://schemas.microsoft.com/office/drawing/2014/main" id="{71FD5251-CEEB-4DFB-8DF4-67CE3E54794D}"/>
              </a:ext>
            </a:extLst>
          </p:cNvPr>
          <p:cNvSpPr/>
          <p:nvPr/>
        </p:nvSpPr>
        <p:spPr bwMode="auto">
          <a:xfrm>
            <a:off x="11025763" y="1093788"/>
            <a:ext cx="1880755" cy="1410421"/>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de-CH" sz="2100" b="0" i="0" u="none" strike="noStrike" cap="none" normalizeH="0" baseline="0">
                <a:ln>
                  <a:noFill/>
                </a:ln>
                <a:solidFill>
                  <a:schemeClr val="tx1"/>
                </a:solidFill>
                <a:effectLst/>
                <a:latin typeface="Arial" charset="0"/>
              </a:rPr>
              <a:t>Ineffiziente Fertigung</a:t>
            </a:r>
            <a:endParaRPr kumimoji="0" lang="en-GB" sz="2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6429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0" name="think-cell Folie" r:id="rId5" imgW="360" imgH="360" progId="TCLayout.ActiveDocument.1">
                  <p:embed/>
                </p:oleObj>
              </mc:Choice>
              <mc:Fallback>
                <p:oleObj name="think-cell Folie" r:id="rId5"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13</a:t>
            </a:fld>
            <a:endParaRPr lang="de-CH">
              <a:solidFill>
                <a:srgbClr val="000000"/>
              </a:solidFill>
            </a:endParaRPr>
          </a:p>
        </p:txBody>
      </p:sp>
      <p:sp>
        <p:nvSpPr>
          <p:cNvPr id="5" name="Titel 4">
            <a:extLst>
              <a:ext uri="{FF2B5EF4-FFF2-40B4-BE49-F238E27FC236}">
                <a16:creationId xmlns:a16="http://schemas.microsoft.com/office/drawing/2014/main" id="{6472D806-3E27-48BD-8501-EEB64B4715DB}"/>
              </a:ext>
            </a:extLst>
          </p:cNvPr>
          <p:cNvSpPr>
            <a:spLocks noGrp="1"/>
          </p:cNvSpPr>
          <p:nvPr>
            <p:ph type="title"/>
          </p:nvPr>
        </p:nvSpPr>
        <p:spPr/>
        <p:txBody>
          <a:bodyPr/>
          <a:lstStyle/>
          <a:p>
            <a:pPr algn="ctr"/>
            <a:r>
              <a:rPr lang="en-US"/>
              <a:t>Was </a:t>
            </a:r>
            <a:r>
              <a:rPr lang="en-US" err="1"/>
              <a:t>können</a:t>
            </a:r>
            <a:r>
              <a:rPr lang="en-US"/>
              <a:t> </a:t>
            </a:r>
            <a:r>
              <a:rPr lang="en-US" err="1"/>
              <a:t>wir</a:t>
            </a:r>
            <a:r>
              <a:rPr lang="en-US"/>
              <a:t> </a:t>
            </a:r>
            <a:r>
              <a:rPr lang="en-US" err="1"/>
              <a:t>dagegen</a:t>
            </a:r>
            <a:r>
              <a:rPr lang="en-US"/>
              <a:t> tun?</a:t>
            </a:r>
          </a:p>
        </p:txBody>
      </p:sp>
      <p:pic>
        <p:nvPicPr>
          <p:cNvPr id="11" name="Grafik 10">
            <a:extLst>
              <a:ext uri="{FF2B5EF4-FFF2-40B4-BE49-F238E27FC236}">
                <a16:creationId xmlns:a16="http://schemas.microsoft.com/office/drawing/2014/main" id="{0ACAA8E3-6B80-40BB-8781-B96E0C6ED3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706" y="2984817"/>
            <a:ext cx="1683409" cy="34678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Grafik 11" descr="Ein Bild, das Text, Person, darstellend, Streichinstrument enthält.&#10;&#10;Automatisch generierte Beschreibung">
            <a:extLst>
              <a:ext uri="{FF2B5EF4-FFF2-40B4-BE49-F238E27FC236}">
                <a16:creationId xmlns:a16="http://schemas.microsoft.com/office/drawing/2014/main" id="{B47A0CCD-664D-48FE-A62A-6470434DEE1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88418" y="1010761"/>
            <a:ext cx="3669792" cy="5539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Pfeil: nach rechts 12">
            <a:extLst>
              <a:ext uri="{FF2B5EF4-FFF2-40B4-BE49-F238E27FC236}">
                <a16:creationId xmlns:a16="http://schemas.microsoft.com/office/drawing/2014/main" id="{314FEC16-8BFA-4C51-97C6-FDA45B897D38}"/>
              </a:ext>
            </a:extLst>
          </p:cNvPr>
          <p:cNvSpPr/>
          <p:nvPr/>
        </p:nvSpPr>
        <p:spPr bwMode="auto">
          <a:xfrm>
            <a:off x="4061806" y="2518887"/>
            <a:ext cx="1569027" cy="50915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sp>
        <p:nvSpPr>
          <p:cNvPr id="14" name="Pfeil: nach rechts 13">
            <a:extLst>
              <a:ext uri="{FF2B5EF4-FFF2-40B4-BE49-F238E27FC236}">
                <a16:creationId xmlns:a16="http://schemas.microsoft.com/office/drawing/2014/main" id="{2291D6B3-5674-425B-A251-288446A3175D}"/>
              </a:ext>
            </a:extLst>
          </p:cNvPr>
          <p:cNvSpPr/>
          <p:nvPr/>
        </p:nvSpPr>
        <p:spPr bwMode="auto">
          <a:xfrm rot="10800000">
            <a:off x="7450933" y="4939290"/>
            <a:ext cx="1569027" cy="50915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sp>
        <p:nvSpPr>
          <p:cNvPr id="15" name="Textfeld 14">
            <a:extLst>
              <a:ext uri="{FF2B5EF4-FFF2-40B4-BE49-F238E27FC236}">
                <a16:creationId xmlns:a16="http://schemas.microsoft.com/office/drawing/2014/main" id="{98E2B136-7CAB-4A28-BCF1-53E75BD64B2F}"/>
              </a:ext>
            </a:extLst>
          </p:cNvPr>
          <p:cNvSpPr txBox="1"/>
          <p:nvPr/>
        </p:nvSpPr>
        <p:spPr>
          <a:xfrm>
            <a:off x="5538354" y="2565715"/>
            <a:ext cx="2182091" cy="415498"/>
          </a:xfrm>
          <a:prstGeom prst="rect">
            <a:avLst/>
          </a:prstGeom>
          <a:noFill/>
        </p:spPr>
        <p:txBody>
          <a:bodyPr wrap="square" rtlCol="0">
            <a:spAutoFit/>
          </a:bodyPr>
          <a:lstStyle/>
          <a:p>
            <a:r>
              <a:rPr lang="de-CH"/>
              <a:t>Diversifikation</a:t>
            </a:r>
            <a:endParaRPr lang="en-GB"/>
          </a:p>
        </p:txBody>
      </p:sp>
      <p:sp>
        <p:nvSpPr>
          <p:cNvPr id="16" name="Textfeld 15">
            <a:extLst>
              <a:ext uri="{FF2B5EF4-FFF2-40B4-BE49-F238E27FC236}">
                <a16:creationId xmlns:a16="http://schemas.microsoft.com/office/drawing/2014/main" id="{3721A90F-9786-4099-A5CD-C0BF38956460}"/>
              </a:ext>
            </a:extLst>
          </p:cNvPr>
          <p:cNvSpPr txBox="1"/>
          <p:nvPr/>
        </p:nvSpPr>
        <p:spPr>
          <a:xfrm>
            <a:off x="4549448" y="4986118"/>
            <a:ext cx="2731116" cy="415498"/>
          </a:xfrm>
          <a:prstGeom prst="rect">
            <a:avLst/>
          </a:prstGeom>
          <a:noFill/>
        </p:spPr>
        <p:txBody>
          <a:bodyPr wrap="square" rtlCol="0">
            <a:spAutoFit/>
          </a:bodyPr>
          <a:lstStyle/>
          <a:p>
            <a:r>
              <a:rPr lang="de-CH"/>
              <a:t>Software Engineering</a:t>
            </a:r>
            <a:endParaRPr lang="en-GB"/>
          </a:p>
        </p:txBody>
      </p:sp>
      <p:pic>
        <p:nvPicPr>
          <p:cNvPr id="17" name="Grafik 16">
            <a:extLst>
              <a:ext uri="{FF2B5EF4-FFF2-40B4-BE49-F238E27FC236}">
                <a16:creationId xmlns:a16="http://schemas.microsoft.com/office/drawing/2014/main" id="{8104335C-E25B-4298-845A-F458E24DA66C}"/>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71355" y="885469"/>
            <a:ext cx="2270815" cy="1887995"/>
          </a:xfrm>
          <a:prstGeom prst="ellipse">
            <a:avLst/>
          </a:prstGeom>
          <a:ln/>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3609408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0D97888-D78C-453F-85E1-0F55AD8E0A2E}"/>
              </a:ext>
            </a:extLst>
          </p:cNvPr>
          <p:cNvSpPr>
            <a:spLocks noGrp="1"/>
          </p:cNvSpPr>
          <p:nvPr>
            <p:ph type="dt" sz="half" idx="10"/>
          </p:nvPr>
        </p:nvSpPr>
        <p:spPr/>
        <p:txBody>
          <a:bodyPr anchor="ctr"/>
          <a:lstStyle/>
          <a:p>
            <a:pPr algn="ctr"/>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7B153EB1-E7A7-4A75-AAB2-6332F52E1A12}"/>
              </a:ext>
            </a:extLst>
          </p:cNvPr>
          <p:cNvSpPr>
            <a:spLocks noGrp="1"/>
          </p:cNvSpPr>
          <p:nvPr>
            <p:ph type="ftr" sz="quarter" idx="11"/>
          </p:nvPr>
        </p:nvSpPr>
        <p:spPr/>
        <p:txBody>
          <a:bodyPr anchor="ctr"/>
          <a:lstStyle/>
          <a:p>
            <a:pPr algn="ctr"/>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3EEC684D-355C-4B86-AE50-67111CB9C3C6}"/>
              </a:ext>
            </a:extLst>
          </p:cNvPr>
          <p:cNvSpPr>
            <a:spLocks noGrp="1"/>
          </p:cNvSpPr>
          <p:nvPr>
            <p:ph type="sldNum" sz="quarter" idx="12"/>
          </p:nvPr>
        </p:nvSpPr>
        <p:spPr/>
        <p:txBody>
          <a:bodyPr anchor="ctr"/>
          <a:lstStyle/>
          <a:p>
            <a:pPr algn="ctr"/>
            <a:fld id="{351188DD-6605-4EF4-9E67-B567F731CE68}" type="slidenum">
              <a:rPr lang="de-CH" smtClean="0">
                <a:solidFill>
                  <a:srgbClr val="000000"/>
                </a:solidFill>
              </a:rPr>
              <a:pPr algn="ctr"/>
              <a:t>14</a:t>
            </a:fld>
            <a:endParaRPr lang="de-CH">
              <a:solidFill>
                <a:srgbClr val="000000"/>
              </a:solidFill>
            </a:endParaRPr>
          </a:p>
        </p:txBody>
      </p:sp>
      <p:sp>
        <p:nvSpPr>
          <p:cNvPr id="5" name="Denkblase: wolkenförmig 4">
            <a:extLst>
              <a:ext uri="{FF2B5EF4-FFF2-40B4-BE49-F238E27FC236}">
                <a16:creationId xmlns:a16="http://schemas.microsoft.com/office/drawing/2014/main" id="{D5F9414B-BF03-431F-80E9-0E7A285A728F}"/>
              </a:ext>
            </a:extLst>
          </p:cNvPr>
          <p:cNvSpPr/>
          <p:nvPr/>
        </p:nvSpPr>
        <p:spPr bwMode="auto">
          <a:xfrm rot="681435">
            <a:off x="1485900" y="1028700"/>
            <a:ext cx="6016336" cy="2223655"/>
          </a:xfrm>
          <a:prstGeom prst="cloudCallout">
            <a:avLst>
              <a:gd name="adj1" fmla="val 56542"/>
              <a:gd name="adj2" fmla="val 3766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de-CH" sz="2800" b="0" i="0" u="none" strike="noStrike" cap="none" normalizeH="0" baseline="0">
              <a:ln>
                <a:noFill/>
              </a:ln>
              <a:solidFill>
                <a:schemeClr val="tx1"/>
              </a:solidFill>
              <a:effectLst/>
              <a:latin typeface="Arial" charset="0"/>
            </a:endParaRPr>
          </a:p>
          <a:p>
            <a:pPr marL="0" marR="0" indent="0" algn="ctr" defTabSz="1042988" rtl="0" eaLnBrk="1" fontAlgn="base" latinLnBrk="0" hangingPunct="1">
              <a:lnSpc>
                <a:spcPct val="100000"/>
              </a:lnSpc>
              <a:spcBef>
                <a:spcPct val="0"/>
              </a:spcBef>
              <a:spcAft>
                <a:spcPct val="0"/>
              </a:spcAft>
              <a:buClrTx/>
              <a:buSzTx/>
              <a:buFontTx/>
              <a:buNone/>
              <a:tabLst/>
            </a:pPr>
            <a:r>
              <a:rPr kumimoji="0" lang="de-CH" sz="3600" b="1" i="0" u="none" strike="noStrike" cap="none" normalizeH="0" baseline="0">
                <a:ln>
                  <a:noFill/>
                </a:ln>
                <a:solidFill>
                  <a:schemeClr val="tx1"/>
                </a:solidFill>
                <a:effectLst/>
                <a:latin typeface="Arial" charset="0"/>
              </a:rPr>
              <a:t>Grossprojekte</a:t>
            </a:r>
            <a:endParaRPr kumimoji="0" lang="en-GB" sz="36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00241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4" name="think-cell Folie" r:id="rId4" imgW="360" imgH="360" progId="TCLayout.ActiveDocument.1">
                  <p:embed/>
                </p:oleObj>
              </mc:Choice>
              <mc:Fallback>
                <p:oleObj name="think-cell Folie" r:id="rId4"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15</a:t>
            </a:fld>
            <a:endParaRPr lang="de-CH">
              <a:solidFill>
                <a:srgbClr val="000000"/>
              </a:solidFill>
            </a:endParaRPr>
          </a:p>
        </p:txBody>
      </p:sp>
      <p:sp>
        <p:nvSpPr>
          <p:cNvPr id="11" name="Titel 4">
            <a:extLst>
              <a:ext uri="{FF2B5EF4-FFF2-40B4-BE49-F238E27FC236}">
                <a16:creationId xmlns:a16="http://schemas.microsoft.com/office/drawing/2014/main" id="{000C3F8A-A489-486A-A581-A712FC24C89E}"/>
              </a:ext>
            </a:extLst>
          </p:cNvPr>
          <p:cNvSpPr>
            <a:spLocks noGrp="1"/>
          </p:cNvSpPr>
          <p:nvPr>
            <p:ph type="title"/>
          </p:nvPr>
        </p:nvSpPr>
        <p:spPr>
          <a:xfrm>
            <a:off x="925999" y="1509713"/>
            <a:ext cx="11582969" cy="361950"/>
          </a:xfrm>
        </p:spPr>
        <p:txBody>
          <a:bodyPr/>
          <a:lstStyle/>
          <a:p>
            <a:r>
              <a:rPr lang="en-US" err="1"/>
              <a:t>Entwicklung</a:t>
            </a:r>
            <a:r>
              <a:rPr lang="en-US"/>
              <a:t> von IT-</a:t>
            </a:r>
            <a:r>
              <a:rPr lang="en-US" err="1"/>
              <a:t>Projektmanagement</a:t>
            </a:r>
            <a:r>
              <a:rPr lang="en-US"/>
              <a:t> </a:t>
            </a:r>
            <a:r>
              <a:rPr lang="en-US" err="1"/>
              <a:t>Methoden</a:t>
            </a:r>
            <a:r>
              <a:rPr lang="en-US"/>
              <a:t> und </a:t>
            </a:r>
            <a:r>
              <a:rPr lang="en-US" err="1"/>
              <a:t>wichtige</a:t>
            </a:r>
            <a:r>
              <a:rPr lang="en-US"/>
              <a:t> </a:t>
            </a:r>
            <a:r>
              <a:rPr lang="en-US" err="1"/>
              <a:t>Einflussfaktoren</a:t>
            </a:r>
            <a:endParaRPr lang="en-US"/>
          </a:p>
        </p:txBody>
      </p:sp>
      <p:graphicFrame>
        <p:nvGraphicFramePr>
          <p:cNvPr id="6" name="Diagramm 5">
            <a:extLst>
              <a:ext uri="{FF2B5EF4-FFF2-40B4-BE49-F238E27FC236}">
                <a16:creationId xmlns:a16="http://schemas.microsoft.com/office/drawing/2014/main" id="{9A85E4B0-90D6-4A15-9AA1-19D9F5D7B1D3}"/>
              </a:ext>
            </a:extLst>
          </p:cNvPr>
          <p:cNvGraphicFramePr/>
          <p:nvPr>
            <p:extLst>
              <p:ext uri="{D42A27DB-BD31-4B8C-83A1-F6EECF244321}">
                <p14:modId xmlns:p14="http://schemas.microsoft.com/office/powerpoint/2010/main" val="4103860706"/>
              </p:ext>
            </p:extLst>
          </p:nvPr>
        </p:nvGraphicFramePr>
        <p:xfrm>
          <a:off x="754590" y="498764"/>
          <a:ext cx="12213265" cy="83993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221497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8" name="think-cell Folie" r:id="rId4" imgW="360" imgH="360" progId="TCLayout.ActiveDocument.1">
                  <p:embed/>
                </p:oleObj>
              </mc:Choice>
              <mc:Fallback>
                <p:oleObj name="think-cell Folie" r:id="rId4"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16</a:t>
            </a:fld>
            <a:endParaRPr lang="de-CH">
              <a:solidFill>
                <a:srgbClr val="000000"/>
              </a:solidFill>
            </a:endParaRPr>
          </a:p>
        </p:txBody>
      </p:sp>
      <p:sp>
        <p:nvSpPr>
          <p:cNvPr id="11" name="Titel 4">
            <a:extLst>
              <a:ext uri="{FF2B5EF4-FFF2-40B4-BE49-F238E27FC236}">
                <a16:creationId xmlns:a16="http://schemas.microsoft.com/office/drawing/2014/main" id="{000C3F8A-A489-486A-A581-A712FC24C89E}"/>
              </a:ext>
            </a:extLst>
          </p:cNvPr>
          <p:cNvSpPr>
            <a:spLocks noGrp="1"/>
          </p:cNvSpPr>
          <p:nvPr>
            <p:ph type="title"/>
          </p:nvPr>
        </p:nvSpPr>
        <p:spPr>
          <a:xfrm>
            <a:off x="925999" y="1509713"/>
            <a:ext cx="11582969" cy="361950"/>
          </a:xfrm>
        </p:spPr>
        <p:txBody>
          <a:bodyPr/>
          <a:lstStyle/>
          <a:p>
            <a:r>
              <a:rPr lang="en-US" err="1"/>
              <a:t>Entwicklung</a:t>
            </a:r>
            <a:r>
              <a:rPr lang="en-US"/>
              <a:t> von IT-</a:t>
            </a:r>
            <a:r>
              <a:rPr lang="en-US" err="1"/>
              <a:t>Projektmanagement</a:t>
            </a:r>
            <a:r>
              <a:rPr lang="en-US"/>
              <a:t> </a:t>
            </a:r>
            <a:r>
              <a:rPr lang="en-US" err="1"/>
              <a:t>Methoden</a:t>
            </a:r>
            <a:r>
              <a:rPr lang="en-US"/>
              <a:t> und </a:t>
            </a:r>
            <a:r>
              <a:rPr lang="en-US" err="1"/>
              <a:t>wichtige</a:t>
            </a:r>
            <a:r>
              <a:rPr lang="en-US"/>
              <a:t> </a:t>
            </a:r>
            <a:r>
              <a:rPr lang="en-US" err="1"/>
              <a:t>Einflussfaktoren</a:t>
            </a:r>
            <a:endParaRPr lang="en-US"/>
          </a:p>
        </p:txBody>
      </p:sp>
      <p:graphicFrame>
        <p:nvGraphicFramePr>
          <p:cNvPr id="7" name="Diagramm 6">
            <a:extLst>
              <a:ext uri="{FF2B5EF4-FFF2-40B4-BE49-F238E27FC236}">
                <a16:creationId xmlns:a16="http://schemas.microsoft.com/office/drawing/2014/main" id="{FACE8B96-D189-4AD4-A5D5-BE1E3AE84979}"/>
              </a:ext>
            </a:extLst>
          </p:cNvPr>
          <p:cNvGraphicFramePr/>
          <p:nvPr>
            <p:extLst>
              <p:ext uri="{D42A27DB-BD31-4B8C-83A1-F6EECF244321}">
                <p14:modId xmlns:p14="http://schemas.microsoft.com/office/powerpoint/2010/main" val="1860690605"/>
              </p:ext>
            </p:extLst>
          </p:nvPr>
        </p:nvGraphicFramePr>
        <p:xfrm>
          <a:off x="2947072" y="2130137"/>
          <a:ext cx="6747646" cy="442999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Gleichschenkliges Dreieck 4">
            <a:extLst>
              <a:ext uri="{FF2B5EF4-FFF2-40B4-BE49-F238E27FC236}">
                <a16:creationId xmlns:a16="http://schemas.microsoft.com/office/drawing/2014/main" id="{5E4BCAA8-8D12-4DB8-AAB2-4B8617F6AB63}"/>
              </a:ext>
            </a:extLst>
          </p:cNvPr>
          <p:cNvSpPr/>
          <p:nvPr/>
        </p:nvSpPr>
        <p:spPr bwMode="auto">
          <a:xfrm rot="19129324">
            <a:off x="5420411" y="3470701"/>
            <a:ext cx="251460" cy="224423"/>
          </a:xfrm>
          <a:prstGeom prst="triangle">
            <a:avLst/>
          </a:prstGeom>
          <a:solidFill>
            <a:schemeClr val="accent1"/>
          </a:solidFill>
          <a:ln w="9525" cap="flat" cmpd="sng" algn="ctr">
            <a:solidFill>
              <a:schemeClr val="accent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sp>
        <p:nvSpPr>
          <p:cNvPr id="10" name="Gleichschenkliges Dreieck 9">
            <a:extLst>
              <a:ext uri="{FF2B5EF4-FFF2-40B4-BE49-F238E27FC236}">
                <a16:creationId xmlns:a16="http://schemas.microsoft.com/office/drawing/2014/main" id="{FC37FD25-FBD7-40AC-8F11-D49BC1AED60E}"/>
              </a:ext>
            </a:extLst>
          </p:cNvPr>
          <p:cNvSpPr/>
          <p:nvPr/>
        </p:nvSpPr>
        <p:spPr bwMode="auto">
          <a:xfrm rot="8447117">
            <a:off x="6974890" y="5002321"/>
            <a:ext cx="251460" cy="224423"/>
          </a:xfrm>
          <a:prstGeom prst="triangle">
            <a:avLst/>
          </a:prstGeom>
          <a:solidFill>
            <a:schemeClr val="accent1"/>
          </a:solidFill>
          <a:ln w="9525" cap="flat" cmpd="sng" algn="ctr">
            <a:solidFill>
              <a:schemeClr val="accent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54858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2" name="think-cell Folie" r:id="rId4" imgW="360" imgH="360" progId="TCLayout.ActiveDocument.1">
                  <p:embed/>
                </p:oleObj>
              </mc:Choice>
              <mc:Fallback>
                <p:oleObj name="think-cell Folie" r:id="rId4"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17</a:t>
            </a:fld>
            <a:endParaRPr lang="de-CH">
              <a:solidFill>
                <a:srgbClr val="000000"/>
              </a:solidFill>
            </a:endParaRPr>
          </a:p>
        </p:txBody>
      </p:sp>
      <p:sp>
        <p:nvSpPr>
          <p:cNvPr id="6" name="Textplatzhalter 5">
            <a:extLst>
              <a:ext uri="{FF2B5EF4-FFF2-40B4-BE49-F238E27FC236}">
                <a16:creationId xmlns:a16="http://schemas.microsoft.com/office/drawing/2014/main" id="{60BF215D-F90C-4AAA-A0A6-E128ACD1D783}"/>
              </a:ext>
            </a:extLst>
          </p:cNvPr>
          <p:cNvSpPr>
            <a:spLocks noGrp="1"/>
          </p:cNvSpPr>
          <p:nvPr>
            <p:ph type="body" idx="1"/>
          </p:nvPr>
        </p:nvSpPr>
        <p:spPr/>
        <p:txBody>
          <a:bodyPr/>
          <a:lstStyle/>
          <a:p>
            <a:r>
              <a:rPr lang="de-CH"/>
              <a:t>46% der IT-Vorhaben haben zumindest teilweise nicht die Wünsche und Anforderungen der Auftraggeber erfüllt. </a:t>
            </a:r>
            <a:r>
              <a:rPr lang="de-CH" b="1"/>
              <a:t>Jedes fünfte Projekt ist ein Totalausfall</a:t>
            </a:r>
            <a:r>
              <a:rPr lang="de-CH"/>
              <a:t>.</a:t>
            </a:r>
            <a:br>
              <a:rPr lang="de-CH"/>
            </a:br>
            <a:r>
              <a:rPr lang="de-CH"/>
              <a:t>(„Chaos Report“ der Standish Group 2006)</a:t>
            </a:r>
          </a:p>
          <a:p>
            <a:r>
              <a:rPr lang="de-CH"/>
              <a:t>Nur </a:t>
            </a:r>
            <a:r>
              <a:rPr lang="de-CH" b="1"/>
              <a:t>knapp die Hälfte aller IT-Vorhaben</a:t>
            </a:r>
            <a:r>
              <a:rPr lang="de-CH"/>
              <a:t> der vergangenen drei Jahre war erfolgreich. Sie dauerten entweder länger als geplant, kosteten wesentlich mehr oder es kam am Ende ein anderes Ergebnis heraus. Andere Projekte mussten sogar abgebrochen werden, wobei in der Regel viel Geld in den Sand gesetzt wird.</a:t>
            </a:r>
            <a:br>
              <a:rPr lang="de-CH"/>
            </a:br>
            <a:r>
              <a:rPr lang="de-CH"/>
              <a:t>(Studie der Technischen Universität München)</a:t>
            </a:r>
          </a:p>
          <a:p>
            <a:endParaRPr lang="en-US"/>
          </a:p>
        </p:txBody>
      </p:sp>
      <p:sp>
        <p:nvSpPr>
          <p:cNvPr id="11" name="Titel 4">
            <a:extLst>
              <a:ext uri="{FF2B5EF4-FFF2-40B4-BE49-F238E27FC236}">
                <a16:creationId xmlns:a16="http://schemas.microsoft.com/office/drawing/2014/main" id="{000C3F8A-A489-486A-A581-A712FC24C89E}"/>
              </a:ext>
            </a:extLst>
          </p:cNvPr>
          <p:cNvSpPr>
            <a:spLocks noGrp="1"/>
          </p:cNvSpPr>
          <p:nvPr>
            <p:ph type="title"/>
          </p:nvPr>
        </p:nvSpPr>
        <p:spPr>
          <a:xfrm>
            <a:off x="925999" y="1509713"/>
            <a:ext cx="11582969" cy="361950"/>
          </a:xfrm>
        </p:spPr>
        <p:txBody>
          <a:bodyPr/>
          <a:lstStyle/>
          <a:p>
            <a:r>
              <a:rPr lang="en-US"/>
              <a:t>Wie gut </a:t>
            </a:r>
            <a:r>
              <a:rPr lang="en-US" err="1"/>
              <a:t>sind</a:t>
            </a:r>
            <a:r>
              <a:rPr lang="en-US"/>
              <a:t> </a:t>
            </a:r>
            <a:r>
              <a:rPr lang="en-US" err="1"/>
              <a:t>wir</a:t>
            </a:r>
            <a:r>
              <a:rPr lang="en-US"/>
              <a:t>?</a:t>
            </a:r>
          </a:p>
        </p:txBody>
      </p:sp>
    </p:spTree>
    <p:extLst>
      <p:ext uri="{BB962C8B-B14F-4D97-AF65-F5344CB8AC3E}">
        <p14:creationId xmlns:p14="http://schemas.microsoft.com/office/powerpoint/2010/main" val="755374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6" name="think-cell Folie" r:id="rId4" imgW="360" imgH="360" progId="TCLayout.ActiveDocument.1">
                  <p:embed/>
                </p:oleObj>
              </mc:Choice>
              <mc:Fallback>
                <p:oleObj name="think-cell Folie" r:id="rId4"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18</a:t>
            </a:fld>
            <a:endParaRPr lang="de-CH">
              <a:solidFill>
                <a:srgbClr val="000000"/>
              </a:solidFill>
            </a:endParaRPr>
          </a:p>
        </p:txBody>
      </p:sp>
      <p:sp>
        <p:nvSpPr>
          <p:cNvPr id="6" name="Textplatzhalter 5">
            <a:extLst>
              <a:ext uri="{FF2B5EF4-FFF2-40B4-BE49-F238E27FC236}">
                <a16:creationId xmlns:a16="http://schemas.microsoft.com/office/drawing/2014/main" id="{60BF215D-F90C-4AAA-A0A6-E128ACD1D783}"/>
              </a:ext>
            </a:extLst>
          </p:cNvPr>
          <p:cNvSpPr>
            <a:spLocks noGrp="1"/>
          </p:cNvSpPr>
          <p:nvPr>
            <p:ph type="body" idx="1"/>
          </p:nvPr>
        </p:nvSpPr>
        <p:spPr/>
        <p:txBody>
          <a:bodyPr/>
          <a:lstStyle/>
          <a:p>
            <a:r>
              <a:rPr lang="de-CH" b="1"/>
              <a:t>20% aller IT-Projekte werden abgebrochen</a:t>
            </a:r>
            <a:r>
              <a:rPr lang="de-CH"/>
              <a:t>; jedes zweite dauert länger oder wird teurer als geplant. Die Wahrscheinlichkeit des Scheiterns steigt mit der Dauer und Komplexität von Projekten.</a:t>
            </a:r>
            <a:br>
              <a:rPr lang="de-CH"/>
            </a:br>
            <a:r>
              <a:rPr lang="de-CH"/>
              <a:t>(Studie „Projekte mit Launch Management auf Kurs halten. Warum IT-Großprojekte häufig kentern und Projekterfolg kein Glücksspiel ist“, Roland Berger </a:t>
            </a:r>
            <a:r>
              <a:rPr lang="de-CH" err="1"/>
              <a:t>Strategy</a:t>
            </a:r>
            <a:r>
              <a:rPr lang="de-CH"/>
              <a:t> Consultants, 2008)</a:t>
            </a:r>
          </a:p>
          <a:p>
            <a:r>
              <a:rPr lang="de-CH"/>
              <a:t>Die </a:t>
            </a:r>
            <a:r>
              <a:rPr lang="de-CH" b="1"/>
              <a:t>Erfolgsrate bei Projekten in den USA werden auf 34% geschätzt</a:t>
            </a:r>
            <a:r>
              <a:rPr lang="de-CH"/>
              <a:t>. Die Fehlschläge werden für die USA mit Kosten in der Höhe von 150 Milliarden Dollar pro Jahr beziffert. In der EU wird der Schaden mit 140 Milliarden jährlich in etwa gleichen Größenordnungen angenommen.</a:t>
            </a:r>
            <a:br>
              <a:rPr lang="de-CH"/>
            </a:br>
            <a:r>
              <a:rPr lang="de-CH"/>
              <a:t>(Standish Group)</a:t>
            </a:r>
          </a:p>
          <a:p>
            <a:r>
              <a:rPr lang="de-CH" b="1"/>
              <a:t>Nur 16% der untersuchten IT-Projekte können als erfolgreich eingestuft werden</a:t>
            </a:r>
            <a:r>
              <a:rPr lang="de-CH"/>
              <a:t>.</a:t>
            </a:r>
            <a:br>
              <a:rPr lang="de-CH"/>
            </a:br>
            <a:r>
              <a:rPr lang="de-CH"/>
              <a:t>(Studie der Universität Oxford 2003)</a:t>
            </a:r>
          </a:p>
          <a:p>
            <a:pPr marL="342900" indent="-342900">
              <a:buFont typeface="Arial" panose="020B0604020202020204" pitchFamily="34" charset="0"/>
              <a:buChar char="•"/>
            </a:pPr>
            <a:endParaRPr lang="en-US"/>
          </a:p>
        </p:txBody>
      </p:sp>
      <p:sp>
        <p:nvSpPr>
          <p:cNvPr id="10" name="Titel 4">
            <a:extLst>
              <a:ext uri="{FF2B5EF4-FFF2-40B4-BE49-F238E27FC236}">
                <a16:creationId xmlns:a16="http://schemas.microsoft.com/office/drawing/2014/main" id="{C946B4E9-02C1-45A9-8E78-1692C1A12FC8}"/>
              </a:ext>
            </a:extLst>
          </p:cNvPr>
          <p:cNvSpPr>
            <a:spLocks noGrp="1"/>
          </p:cNvSpPr>
          <p:nvPr>
            <p:ph type="title"/>
          </p:nvPr>
        </p:nvSpPr>
        <p:spPr>
          <a:xfrm>
            <a:off x="925999" y="1509713"/>
            <a:ext cx="11582969" cy="361950"/>
          </a:xfrm>
        </p:spPr>
        <p:txBody>
          <a:bodyPr/>
          <a:lstStyle/>
          <a:p>
            <a:r>
              <a:rPr lang="en-US"/>
              <a:t>Wie gut </a:t>
            </a:r>
            <a:r>
              <a:rPr lang="en-US" err="1"/>
              <a:t>sind</a:t>
            </a:r>
            <a:r>
              <a:rPr lang="en-US"/>
              <a:t> </a:t>
            </a:r>
            <a:r>
              <a:rPr lang="en-US" err="1"/>
              <a:t>wir</a:t>
            </a:r>
            <a:r>
              <a:rPr lang="en-US"/>
              <a:t>?</a:t>
            </a:r>
          </a:p>
        </p:txBody>
      </p:sp>
    </p:spTree>
    <p:extLst>
      <p:ext uri="{BB962C8B-B14F-4D97-AF65-F5344CB8AC3E}">
        <p14:creationId xmlns:p14="http://schemas.microsoft.com/office/powerpoint/2010/main" val="3692576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0" name="think-cell Folie" r:id="rId4" imgW="360" imgH="360" progId="TCLayout.ActiveDocument.1">
                  <p:embed/>
                </p:oleObj>
              </mc:Choice>
              <mc:Fallback>
                <p:oleObj name="think-cell Folie" r:id="rId4"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19</a:t>
            </a:fld>
            <a:endParaRPr lang="de-CH">
              <a:solidFill>
                <a:srgbClr val="000000"/>
              </a:solidFill>
            </a:endParaRPr>
          </a:p>
        </p:txBody>
      </p:sp>
      <p:sp>
        <p:nvSpPr>
          <p:cNvPr id="5" name="Titel 4">
            <a:extLst>
              <a:ext uri="{FF2B5EF4-FFF2-40B4-BE49-F238E27FC236}">
                <a16:creationId xmlns:a16="http://schemas.microsoft.com/office/drawing/2014/main" id="{6472D806-3E27-48BD-8501-EEB64B4715DB}"/>
              </a:ext>
            </a:extLst>
          </p:cNvPr>
          <p:cNvSpPr>
            <a:spLocks noGrp="1"/>
          </p:cNvSpPr>
          <p:nvPr>
            <p:ph type="title"/>
          </p:nvPr>
        </p:nvSpPr>
        <p:spPr/>
        <p:txBody>
          <a:bodyPr/>
          <a:lstStyle/>
          <a:p>
            <a:r>
              <a:rPr lang="en-US" err="1"/>
              <a:t>Warum</a:t>
            </a:r>
            <a:r>
              <a:rPr lang="en-US"/>
              <a:t> </a:t>
            </a:r>
            <a:r>
              <a:rPr lang="en-US" err="1"/>
              <a:t>scheitern</a:t>
            </a:r>
            <a:r>
              <a:rPr lang="en-US"/>
              <a:t> IT-</a:t>
            </a:r>
            <a:r>
              <a:rPr lang="en-US" err="1"/>
              <a:t>Projekte</a:t>
            </a:r>
            <a:r>
              <a:rPr lang="en-US"/>
              <a:t>?</a:t>
            </a:r>
          </a:p>
        </p:txBody>
      </p:sp>
      <p:sp>
        <p:nvSpPr>
          <p:cNvPr id="6" name="Textplatzhalter 5">
            <a:extLst>
              <a:ext uri="{FF2B5EF4-FFF2-40B4-BE49-F238E27FC236}">
                <a16:creationId xmlns:a16="http://schemas.microsoft.com/office/drawing/2014/main" id="{60BF215D-F90C-4AAA-A0A6-E128ACD1D783}"/>
              </a:ext>
            </a:extLst>
          </p:cNvPr>
          <p:cNvSpPr>
            <a:spLocks noGrp="1"/>
          </p:cNvSpPr>
          <p:nvPr>
            <p:ph type="body" idx="1"/>
          </p:nvPr>
        </p:nvSpPr>
        <p:spPr/>
        <p:txBody>
          <a:bodyPr/>
          <a:lstStyle/>
          <a:p>
            <a:r>
              <a:rPr lang="de-CH" b="1"/>
              <a:t>Mangelndes Anforderungsmanagement</a:t>
            </a:r>
          </a:p>
          <a:p>
            <a:r>
              <a:rPr lang="de-CH"/>
              <a:t>Ständige </a:t>
            </a:r>
            <a:r>
              <a:rPr lang="de-CH" b="1"/>
              <a:t>Veränderungen der Anforderungen</a:t>
            </a:r>
            <a:r>
              <a:rPr lang="de-CH"/>
              <a:t> (so genannte „</a:t>
            </a:r>
            <a:r>
              <a:rPr lang="de-CH" err="1"/>
              <a:t>moving</a:t>
            </a:r>
            <a:r>
              <a:rPr lang="de-CH"/>
              <a:t> </a:t>
            </a:r>
            <a:r>
              <a:rPr lang="de-CH" err="1"/>
              <a:t>targets</a:t>
            </a:r>
            <a:r>
              <a:rPr lang="de-CH"/>
              <a:t>“) und deren mangelhafte Dokumentation sind deutliche Risikotreiber in IT-Großprojekten.</a:t>
            </a:r>
          </a:p>
          <a:p>
            <a:pPr marL="342900" indent="-342900">
              <a:buFont typeface="Arial" panose="020B0604020202020204" pitchFamily="34" charset="0"/>
              <a:buChar char="•"/>
            </a:pPr>
            <a:endParaRPr lang="en-US"/>
          </a:p>
          <a:p>
            <a:r>
              <a:rPr lang="de-CH" b="1"/>
              <a:t>Teamgröße und Projektdauer</a:t>
            </a:r>
          </a:p>
          <a:p>
            <a:r>
              <a:rPr lang="de-CH" b="1"/>
              <a:t>Je größer das Projektteam und je länger das Projekt dauert</a:t>
            </a:r>
            <a:r>
              <a:rPr lang="de-CH"/>
              <a:t>, umso höher die Wahrscheinlichkeit des Scheiterns. Ab einer Teamgröße von 40 Personen sowie einer Projektlaufzeit von 2 Jahren steigt das Risiko, Schiffbruch zu erleiden, deutlich an. Wenn die Projektlaufzeit 3 Jahre übersteigt, liegt die Erfolgschance laut Statistik schon unter 20% (Quelle: Standish Group).</a:t>
            </a:r>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1389892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6" name="think-cell Folie" r:id="rId5" imgW="360" imgH="360" progId="TCLayout.ActiveDocument.1">
                  <p:embed/>
                </p:oleObj>
              </mc:Choice>
              <mc:Fallback>
                <p:oleObj name="think-cell Folie" r:id="rId5"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DE">
                <a:solidFill>
                  <a:srgbClr val="000000"/>
                </a:solidFill>
              </a:rPr>
              <a:t>Institut für Finanzmanagement </a:t>
            </a:r>
            <a:r>
              <a:rPr lang="de-DE"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DE" smtClean="0">
                <a:solidFill>
                  <a:srgbClr val="000000"/>
                </a:solidFill>
              </a:rPr>
              <a:pPr/>
              <a:t>2</a:t>
            </a:fld>
            <a:endParaRPr lang="de-DE">
              <a:solidFill>
                <a:srgbClr val="000000"/>
              </a:solidFill>
            </a:endParaRPr>
          </a:p>
        </p:txBody>
      </p:sp>
      <p:sp>
        <p:nvSpPr>
          <p:cNvPr id="5" name="Titel 4">
            <a:extLst>
              <a:ext uri="{FF2B5EF4-FFF2-40B4-BE49-F238E27FC236}">
                <a16:creationId xmlns:a16="http://schemas.microsoft.com/office/drawing/2014/main" id="{6472D806-3E27-48BD-8501-EEB64B4715DB}"/>
              </a:ext>
            </a:extLst>
          </p:cNvPr>
          <p:cNvSpPr>
            <a:spLocks noGrp="1"/>
          </p:cNvSpPr>
          <p:nvPr>
            <p:ph type="title"/>
          </p:nvPr>
        </p:nvSpPr>
        <p:spPr/>
        <p:txBody>
          <a:bodyPr vert="horz"/>
          <a:lstStyle/>
          <a:p>
            <a:r>
              <a:rPr lang="de-DE"/>
              <a:t>Modulbeschreibung</a:t>
            </a:r>
          </a:p>
        </p:txBody>
      </p:sp>
      <p:graphicFrame>
        <p:nvGraphicFramePr>
          <p:cNvPr id="9" name="Tabelle 8">
            <a:extLst>
              <a:ext uri="{FF2B5EF4-FFF2-40B4-BE49-F238E27FC236}">
                <a16:creationId xmlns:a16="http://schemas.microsoft.com/office/drawing/2014/main" id="{5741EC4B-82BD-4FDC-A8E6-200C0AEBE265}"/>
              </a:ext>
            </a:extLst>
          </p:cNvPr>
          <p:cNvGraphicFramePr>
            <a:graphicFrameLocks noGrp="1"/>
          </p:cNvGraphicFramePr>
          <p:nvPr>
            <p:extLst>
              <p:ext uri="{D42A27DB-BD31-4B8C-83A1-F6EECF244321}">
                <p14:modId xmlns:p14="http://schemas.microsoft.com/office/powerpoint/2010/main" val="796265051"/>
              </p:ext>
            </p:extLst>
          </p:nvPr>
        </p:nvGraphicFramePr>
        <p:xfrm>
          <a:off x="928688" y="3249454"/>
          <a:ext cx="11582400" cy="914400"/>
        </p:xfrm>
        <a:graphic>
          <a:graphicData uri="http://schemas.openxmlformats.org/drawingml/2006/table">
            <a:tbl>
              <a:tblPr firstRow="1" firstCol="1" bandRow="1"/>
              <a:tblGrid>
                <a:gridCol w="521662">
                  <a:extLst>
                    <a:ext uri="{9D8B030D-6E8A-4147-A177-3AD203B41FA5}">
                      <a16:colId xmlns:a16="http://schemas.microsoft.com/office/drawing/2014/main" val="1720061592"/>
                    </a:ext>
                  </a:extLst>
                </a:gridCol>
                <a:gridCol w="680375">
                  <a:extLst>
                    <a:ext uri="{9D8B030D-6E8A-4147-A177-3AD203B41FA5}">
                      <a16:colId xmlns:a16="http://schemas.microsoft.com/office/drawing/2014/main" val="493236192"/>
                    </a:ext>
                  </a:extLst>
                </a:gridCol>
                <a:gridCol w="1128555">
                  <a:extLst>
                    <a:ext uri="{9D8B030D-6E8A-4147-A177-3AD203B41FA5}">
                      <a16:colId xmlns:a16="http://schemas.microsoft.com/office/drawing/2014/main" val="474988084"/>
                    </a:ext>
                  </a:extLst>
                </a:gridCol>
                <a:gridCol w="1272255">
                  <a:extLst>
                    <a:ext uri="{9D8B030D-6E8A-4147-A177-3AD203B41FA5}">
                      <a16:colId xmlns:a16="http://schemas.microsoft.com/office/drawing/2014/main" val="4144991682"/>
                    </a:ext>
                  </a:extLst>
                </a:gridCol>
                <a:gridCol w="2234515">
                  <a:extLst>
                    <a:ext uri="{9D8B030D-6E8A-4147-A177-3AD203B41FA5}">
                      <a16:colId xmlns:a16="http://schemas.microsoft.com/office/drawing/2014/main" val="1307613158"/>
                    </a:ext>
                  </a:extLst>
                </a:gridCol>
                <a:gridCol w="5745038">
                  <a:extLst>
                    <a:ext uri="{9D8B030D-6E8A-4147-A177-3AD203B41FA5}">
                      <a16:colId xmlns:a16="http://schemas.microsoft.com/office/drawing/2014/main" val="3862887600"/>
                    </a:ext>
                  </a:extLst>
                </a:gridCol>
              </a:tblGrid>
              <a:tr h="466476">
                <a:tc>
                  <a:txBody>
                    <a:bodyPr/>
                    <a:lstStyle/>
                    <a:p>
                      <a:pPr rtl="0"/>
                      <a:r>
                        <a:rPr lang="de-DE"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7</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47708" marR="4770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r>
                        <a:rPr lang="de-DE"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13.04.2021</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47708" marR="477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r>
                        <a:rPr lang="de-DE"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13.15-17.00 </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p>
                      <a:pPr rtl="0"/>
                      <a:r>
                        <a:rPr lang="de-DE"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4 Lektionen</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47708" marR="477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r>
                        <a:rPr lang="de-DE"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Matthias Cullmann und Joachim Prinzbach</a:t>
                      </a:r>
                      <a:br>
                        <a:rPr lang="de-DE"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br>
                      <a:r>
                        <a:rPr lang="de-DE"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(Baloise)</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47708" marR="477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r>
                        <a:rPr lang="de-DE"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Software Entwicklungsansätze (1)</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47708" marR="477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a:r>
                        <a:rPr lang="de-DE"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Wie werden Software Projekte durchgeführt? </a:t>
                      </a:r>
                    </a:p>
                    <a:p>
                      <a:pPr rtl="0"/>
                      <a:r>
                        <a:rPr lang="de-DE"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Agile Entwicklung und </a:t>
                      </a:r>
                      <a:r>
                        <a:rPr lang="de-DE" sz="120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Scrum</a:t>
                      </a:r>
                      <a:endParaRPr lang="de-DE"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rtl="0"/>
                      <a:r>
                        <a:rPr lang="de-DE"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Was ist </a:t>
                      </a:r>
                      <a:r>
                        <a:rPr lang="de-DE" sz="120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DevOps</a:t>
                      </a:r>
                      <a:r>
                        <a:rPr lang="de-DE"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und warum sollte ich es einsetzen? </a:t>
                      </a:r>
                    </a:p>
                    <a:p>
                      <a:pPr rtl="0"/>
                      <a:r>
                        <a:rPr lang="de-DE" sz="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Automatisierung, Cloud und Skalierung</a:t>
                      </a:r>
                    </a:p>
                    <a:p>
                      <a:pPr rtl="0"/>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47708" marR="4770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98246"/>
                  </a:ext>
                </a:extLst>
              </a:tr>
            </a:tbl>
          </a:graphicData>
        </a:graphic>
      </p:graphicFrame>
    </p:spTree>
    <p:extLst>
      <p:ext uri="{BB962C8B-B14F-4D97-AF65-F5344CB8AC3E}">
        <p14:creationId xmlns:p14="http://schemas.microsoft.com/office/powerpoint/2010/main" val="1955479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4" name="think-cell Folie" r:id="rId4" imgW="360" imgH="360" progId="TCLayout.ActiveDocument.1">
                  <p:embed/>
                </p:oleObj>
              </mc:Choice>
              <mc:Fallback>
                <p:oleObj name="think-cell Folie" r:id="rId4"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20</a:t>
            </a:fld>
            <a:endParaRPr lang="de-CH">
              <a:solidFill>
                <a:srgbClr val="000000"/>
              </a:solidFill>
            </a:endParaRPr>
          </a:p>
        </p:txBody>
      </p:sp>
      <p:sp>
        <p:nvSpPr>
          <p:cNvPr id="5" name="Titel 4">
            <a:extLst>
              <a:ext uri="{FF2B5EF4-FFF2-40B4-BE49-F238E27FC236}">
                <a16:creationId xmlns:a16="http://schemas.microsoft.com/office/drawing/2014/main" id="{6472D806-3E27-48BD-8501-EEB64B4715DB}"/>
              </a:ext>
            </a:extLst>
          </p:cNvPr>
          <p:cNvSpPr>
            <a:spLocks noGrp="1"/>
          </p:cNvSpPr>
          <p:nvPr>
            <p:ph type="title"/>
          </p:nvPr>
        </p:nvSpPr>
        <p:spPr/>
        <p:txBody>
          <a:bodyPr/>
          <a:lstStyle/>
          <a:p>
            <a:r>
              <a:rPr lang="en-US" err="1"/>
              <a:t>Bekannte</a:t>
            </a:r>
            <a:r>
              <a:rPr lang="en-US"/>
              <a:t> </a:t>
            </a:r>
            <a:r>
              <a:rPr lang="en-US" err="1"/>
              <a:t>Beispiele</a:t>
            </a:r>
            <a:r>
              <a:rPr lang="en-US"/>
              <a:t> </a:t>
            </a:r>
            <a:r>
              <a:rPr lang="en-US" err="1"/>
              <a:t>gescheiterter</a:t>
            </a:r>
            <a:r>
              <a:rPr lang="en-US"/>
              <a:t> IT- </a:t>
            </a:r>
            <a:r>
              <a:rPr lang="en-US" err="1"/>
              <a:t>Projekte</a:t>
            </a:r>
            <a:endParaRPr lang="en-US"/>
          </a:p>
        </p:txBody>
      </p:sp>
      <p:sp>
        <p:nvSpPr>
          <p:cNvPr id="6" name="Textplatzhalter 5">
            <a:extLst>
              <a:ext uri="{FF2B5EF4-FFF2-40B4-BE49-F238E27FC236}">
                <a16:creationId xmlns:a16="http://schemas.microsoft.com/office/drawing/2014/main" id="{60BF215D-F90C-4AAA-A0A6-E128ACD1D783}"/>
              </a:ext>
            </a:extLst>
          </p:cNvPr>
          <p:cNvSpPr>
            <a:spLocks noGrp="1"/>
          </p:cNvSpPr>
          <p:nvPr>
            <p:ph type="body" idx="1"/>
          </p:nvPr>
        </p:nvSpPr>
        <p:spPr/>
        <p:txBody>
          <a:bodyPr/>
          <a:lstStyle/>
          <a:p>
            <a:pPr marL="342900" indent="-342900">
              <a:buFont typeface="Arial" panose="020B0604020202020204" pitchFamily="34" charset="0"/>
              <a:buChar char="•"/>
            </a:pPr>
            <a:r>
              <a:rPr lang="de-CH" b="1">
                <a:hlinkClick r:id="rId6"/>
              </a:rPr>
              <a:t>Helvetia setzt mit IT-Projekt 40 Millionen in den Sand</a:t>
            </a:r>
            <a:endParaRPr lang="de-CH" b="1"/>
          </a:p>
          <a:p>
            <a:pPr marL="342900" indent="-342900">
              <a:buFont typeface="Arial" panose="020B0604020202020204" pitchFamily="34" charset="0"/>
              <a:buChar char="•"/>
            </a:pPr>
            <a:r>
              <a:rPr lang="en-US" b="1">
                <a:hlinkClick r:id="rId7"/>
              </a:rPr>
              <a:t>FISCUS</a:t>
            </a:r>
            <a:r>
              <a:rPr lang="en-US" b="1"/>
              <a:t> ( 400 </a:t>
            </a:r>
            <a:r>
              <a:rPr lang="en-US" b="1" err="1"/>
              <a:t>Millionen</a:t>
            </a:r>
            <a:r>
              <a:rPr lang="en-US" b="1"/>
              <a:t> )</a:t>
            </a:r>
            <a:endParaRPr lang="de-CH" b="1"/>
          </a:p>
          <a:p>
            <a:pPr marL="342900" indent="-342900">
              <a:buFont typeface="Arial" panose="020B0604020202020204" pitchFamily="34" charset="0"/>
              <a:buChar char="•"/>
            </a:pPr>
            <a:r>
              <a:rPr lang="en-GB" b="1">
                <a:hlinkClick r:id="rId8"/>
              </a:rPr>
              <a:t>The Explosion of the Ariane 5</a:t>
            </a:r>
            <a:r>
              <a:rPr lang="en-GB" b="1"/>
              <a:t> ( ~ 500 </a:t>
            </a:r>
            <a:r>
              <a:rPr lang="en-GB" b="1" err="1"/>
              <a:t>Millionen</a:t>
            </a:r>
            <a:r>
              <a:rPr lang="en-GB" b="1"/>
              <a:t> )</a:t>
            </a:r>
          </a:p>
          <a:p>
            <a:pPr marL="342900" indent="-342900">
              <a:buFont typeface="Arial" panose="020B0604020202020204" pitchFamily="34" charset="0"/>
              <a:buChar char="•"/>
            </a:pPr>
            <a:r>
              <a:rPr lang="de-CH" b="1"/>
              <a:t> </a:t>
            </a:r>
            <a:r>
              <a:rPr lang="de-CH" b="1">
                <a:hlinkClick r:id="rId9"/>
              </a:rPr>
              <a:t>Elektronische Gesundheitskarte</a:t>
            </a:r>
            <a:r>
              <a:rPr lang="de-CH" b="1"/>
              <a:t> ( &gt; 700 Millionen ) </a:t>
            </a:r>
          </a:p>
          <a:p>
            <a:pPr marL="342900" indent="-342900">
              <a:buFont typeface="Arial" panose="020B0604020202020204" pitchFamily="34" charset="0"/>
              <a:buChar char="•"/>
            </a:pPr>
            <a:r>
              <a:rPr lang="de-CH" b="1">
                <a:hlinkClick r:id="rId10"/>
              </a:rPr>
              <a:t>Toll-</a:t>
            </a:r>
            <a:r>
              <a:rPr lang="de-CH" b="1" err="1">
                <a:hlinkClick r:id="rId10"/>
              </a:rPr>
              <a:t>Collect</a:t>
            </a:r>
            <a:r>
              <a:rPr lang="de-CH" b="1"/>
              <a:t> ( 3.2 </a:t>
            </a:r>
            <a:r>
              <a:rPr lang="de-CH" b="1" err="1"/>
              <a:t>Mrd</a:t>
            </a:r>
            <a:r>
              <a:rPr lang="de-CH" b="1"/>
              <a:t> ) </a:t>
            </a:r>
          </a:p>
        </p:txBody>
      </p:sp>
    </p:spTree>
    <p:extLst>
      <p:ext uri="{BB962C8B-B14F-4D97-AF65-F5344CB8AC3E}">
        <p14:creationId xmlns:p14="http://schemas.microsoft.com/office/powerpoint/2010/main" val="1412352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072D208E-3594-4186-87D2-7C10A3634DDA}"/>
              </a:ext>
            </a:extLst>
          </p:cNvPr>
          <p:cNvSpPr>
            <a:spLocks noGrp="1"/>
          </p:cNvSpPr>
          <p:nvPr>
            <p:ph type="subTitle" idx="1"/>
          </p:nvPr>
        </p:nvSpPr>
        <p:spPr/>
        <p:txBody>
          <a:bodyPr/>
          <a:lstStyle/>
          <a:p>
            <a:r>
              <a:rPr lang="de-CH"/>
              <a:t>Agilität ist die Grundlage</a:t>
            </a:r>
          </a:p>
        </p:txBody>
      </p:sp>
      <p:sp>
        <p:nvSpPr>
          <p:cNvPr id="3" name="Titel 2">
            <a:extLst>
              <a:ext uri="{FF2B5EF4-FFF2-40B4-BE49-F238E27FC236}">
                <a16:creationId xmlns:a16="http://schemas.microsoft.com/office/drawing/2014/main" id="{38BB65A3-B5C6-4F4B-89E3-12AC7D44258D}"/>
              </a:ext>
            </a:extLst>
          </p:cNvPr>
          <p:cNvSpPr>
            <a:spLocks noGrp="1"/>
          </p:cNvSpPr>
          <p:nvPr>
            <p:ph type="title"/>
          </p:nvPr>
        </p:nvSpPr>
        <p:spPr/>
        <p:txBody>
          <a:bodyPr/>
          <a:lstStyle/>
          <a:p>
            <a:r>
              <a:rPr lang="de-CH" err="1"/>
              <a:t>DevOps</a:t>
            </a:r>
            <a:endParaRPr lang="de-CH"/>
          </a:p>
        </p:txBody>
      </p:sp>
      <p:sp>
        <p:nvSpPr>
          <p:cNvPr id="5" name="Textplatzhalter 4">
            <a:extLst>
              <a:ext uri="{FF2B5EF4-FFF2-40B4-BE49-F238E27FC236}">
                <a16:creationId xmlns:a16="http://schemas.microsoft.com/office/drawing/2014/main" id="{76755550-4202-414A-B01F-F282A5CBAF27}"/>
              </a:ext>
            </a:extLst>
          </p:cNvPr>
          <p:cNvSpPr>
            <a:spLocks noGrp="1"/>
          </p:cNvSpPr>
          <p:nvPr>
            <p:ph type="body" sz="quarter" idx="11"/>
          </p:nvPr>
        </p:nvSpPr>
        <p:spPr/>
        <p:txBody>
          <a:bodyPr/>
          <a:lstStyle/>
          <a:p>
            <a:endParaRPr lang="de-CH"/>
          </a:p>
        </p:txBody>
      </p:sp>
      <p:pic>
        <p:nvPicPr>
          <p:cNvPr id="17410" name="Picture 2" descr="sticky notes on corkboard">
            <a:extLst>
              <a:ext uri="{FF2B5EF4-FFF2-40B4-BE49-F238E27FC236}">
                <a16:creationId xmlns:a16="http://schemas.microsoft.com/office/drawing/2014/main" id="{F1316F8C-F3BF-4B00-95C7-13F5B4CC5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176" y="2741930"/>
            <a:ext cx="6199504" cy="414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643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3CEE470-3411-4C56-80D4-1B2B988A695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3328A9CD-440C-4F50-9226-0D21EAB2D8F7}"/>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E36AD48E-AB32-4F32-AA8D-8C91FED691A7}"/>
              </a:ext>
            </a:extLst>
          </p:cNvPr>
          <p:cNvSpPr>
            <a:spLocks noGrp="1"/>
          </p:cNvSpPr>
          <p:nvPr>
            <p:ph type="sldNum" sz="quarter" idx="12"/>
          </p:nvPr>
        </p:nvSpPr>
        <p:spPr/>
        <p:txBody>
          <a:bodyPr/>
          <a:lstStyle/>
          <a:p>
            <a:fld id="{351188DD-6605-4EF4-9E67-B567F731CE68}" type="slidenum">
              <a:rPr lang="de-CH" smtClean="0">
                <a:solidFill>
                  <a:srgbClr val="000000"/>
                </a:solidFill>
              </a:rPr>
              <a:pPr/>
              <a:t>22</a:t>
            </a:fld>
            <a:endParaRPr lang="de-CH">
              <a:solidFill>
                <a:srgbClr val="000000"/>
              </a:solidFill>
            </a:endParaRPr>
          </a:p>
        </p:txBody>
      </p:sp>
      <p:sp>
        <p:nvSpPr>
          <p:cNvPr id="7" name="Textplatzhalter 6">
            <a:extLst>
              <a:ext uri="{FF2B5EF4-FFF2-40B4-BE49-F238E27FC236}">
                <a16:creationId xmlns:a16="http://schemas.microsoft.com/office/drawing/2014/main" id="{290C508A-B6A6-43AD-9DF2-C436EEB9039E}"/>
              </a:ext>
            </a:extLst>
          </p:cNvPr>
          <p:cNvSpPr>
            <a:spLocks noGrp="1"/>
          </p:cNvSpPr>
          <p:nvPr>
            <p:ph type="body" sz="quarter" idx="13"/>
          </p:nvPr>
        </p:nvSpPr>
        <p:spPr/>
        <p:txBody>
          <a:bodyPr/>
          <a:lstStyle/>
          <a:p>
            <a:endParaRPr lang="de-CH"/>
          </a:p>
        </p:txBody>
      </p:sp>
      <p:sp>
        <p:nvSpPr>
          <p:cNvPr id="8" name="Textplatzhalter 7">
            <a:extLst>
              <a:ext uri="{FF2B5EF4-FFF2-40B4-BE49-F238E27FC236}">
                <a16:creationId xmlns:a16="http://schemas.microsoft.com/office/drawing/2014/main" id="{7A84CACD-6D2E-4C07-8F48-78BF8D22617E}"/>
              </a:ext>
            </a:extLst>
          </p:cNvPr>
          <p:cNvSpPr>
            <a:spLocks noGrp="1"/>
          </p:cNvSpPr>
          <p:nvPr>
            <p:ph type="body" sz="quarter" idx="14"/>
          </p:nvPr>
        </p:nvSpPr>
        <p:spPr/>
        <p:txBody>
          <a:bodyPr/>
          <a:lstStyle/>
          <a:p>
            <a:r>
              <a:rPr lang="de-CH"/>
              <a:t>Muss man das Rad neu erfinden?</a:t>
            </a:r>
          </a:p>
        </p:txBody>
      </p:sp>
      <p:pic>
        <p:nvPicPr>
          <p:cNvPr id="9" name="Picture 6" descr="blue ballpoint pen on white notebook">
            <a:extLst>
              <a:ext uri="{FF2B5EF4-FFF2-40B4-BE49-F238E27FC236}">
                <a16:creationId xmlns:a16="http://schemas.microsoft.com/office/drawing/2014/main" id="{F162306C-2AE1-4D40-B81A-DC06069CD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239" y="1508670"/>
            <a:ext cx="6604921" cy="47946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two brown carriage wheels learning on brown house">
            <a:extLst>
              <a:ext uri="{FF2B5EF4-FFF2-40B4-BE49-F238E27FC236}">
                <a16:creationId xmlns:a16="http://schemas.microsoft.com/office/drawing/2014/main" id="{F0958734-10D7-46D4-977C-49B686DF9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994" y="1510675"/>
            <a:ext cx="5577406" cy="479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977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781C0EE-E4E5-423D-8D8C-7983E7E85290}"/>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39F81B0A-D520-46CA-AAE2-A8E8EFA60B0A}"/>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1E96BF0E-FA43-4BF3-88FA-ADD62C566BAC}"/>
              </a:ext>
            </a:extLst>
          </p:cNvPr>
          <p:cNvSpPr>
            <a:spLocks noGrp="1"/>
          </p:cNvSpPr>
          <p:nvPr>
            <p:ph type="sldNum" sz="quarter" idx="12"/>
          </p:nvPr>
        </p:nvSpPr>
        <p:spPr/>
        <p:txBody>
          <a:bodyPr/>
          <a:lstStyle/>
          <a:p>
            <a:fld id="{351188DD-6605-4EF4-9E67-B567F731CE68}" type="slidenum">
              <a:rPr lang="de-CH" smtClean="0">
                <a:solidFill>
                  <a:srgbClr val="000000"/>
                </a:solidFill>
              </a:rPr>
              <a:pPr/>
              <a:t>23</a:t>
            </a:fld>
            <a:endParaRPr lang="de-CH">
              <a:solidFill>
                <a:srgbClr val="000000"/>
              </a:solidFill>
            </a:endParaRPr>
          </a:p>
        </p:txBody>
      </p:sp>
      <p:sp>
        <p:nvSpPr>
          <p:cNvPr id="9" name="Titel 8">
            <a:extLst>
              <a:ext uri="{FF2B5EF4-FFF2-40B4-BE49-F238E27FC236}">
                <a16:creationId xmlns:a16="http://schemas.microsoft.com/office/drawing/2014/main" id="{4A01D64B-9871-4EEA-9C32-5BF3CA8583A2}"/>
              </a:ext>
            </a:extLst>
          </p:cNvPr>
          <p:cNvSpPr>
            <a:spLocks noGrp="1"/>
          </p:cNvSpPr>
          <p:nvPr>
            <p:ph type="title"/>
          </p:nvPr>
        </p:nvSpPr>
        <p:spPr/>
        <p:txBody>
          <a:bodyPr/>
          <a:lstStyle/>
          <a:p>
            <a:r>
              <a:rPr lang="de-CH"/>
              <a:t>Toyota Motor Corporation</a:t>
            </a:r>
          </a:p>
        </p:txBody>
      </p:sp>
      <p:sp>
        <p:nvSpPr>
          <p:cNvPr id="8" name="Textplatzhalter 7">
            <a:extLst>
              <a:ext uri="{FF2B5EF4-FFF2-40B4-BE49-F238E27FC236}">
                <a16:creationId xmlns:a16="http://schemas.microsoft.com/office/drawing/2014/main" id="{1760086B-E44B-47CB-86CB-5CE5F2DBF075}"/>
              </a:ext>
            </a:extLst>
          </p:cNvPr>
          <p:cNvSpPr>
            <a:spLocks noGrp="1"/>
          </p:cNvSpPr>
          <p:nvPr>
            <p:ph type="body" idx="1"/>
          </p:nvPr>
        </p:nvSpPr>
        <p:spPr/>
        <p:txBody>
          <a:bodyPr/>
          <a:lstStyle/>
          <a:p>
            <a:pPr marL="342900" indent="-342900">
              <a:buFont typeface="Arial" panose="020B0604020202020204" pitchFamily="34" charset="0"/>
              <a:buChar char="•"/>
            </a:pPr>
            <a:r>
              <a:rPr lang="en-US"/>
              <a:t>Toyoda </a:t>
            </a:r>
            <a:r>
              <a:rPr lang="en-US" err="1"/>
              <a:t>Sakichi</a:t>
            </a:r>
            <a:r>
              <a:rPr lang="en-US"/>
              <a:t> </a:t>
            </a:r>
            <a:r>
              <a:rPr lang="en-US" err="1"/>
              <a:t>Anfang</a:t>
            </a:r>
            <a:r>
              <a:rPr lang="en-US"/>
              <a:t> 1902: </a:t>
            </a:r>
            <a:r>
              <a:rPr lang="en-US" err="1"/>
              <a:t>Automatisch</a:t>
            </a:r>
            <a:r>
              <a:rPr lang="en-US"/>
              <a:t> </a:t>
            </a:r>
            <a:r>
              <a:rPr lang="en-US" err="1"/>
              <a:t>stoppender</a:t>
            </a:r>
            <a:r>
              <a:rPr lang="en-US"/>
              <a:t> </a:t>
            </a:r>
            <a:r>
              <a:rPr lang="en-US" err="1"/>
              <a:t>Webstuhl</a:t>
            </a:r>
            <a:endParaRPr lang="en-US"/>
          </a:p>
          <a:p>
            <a:pPr marL="695325" lvl="1" indent="-342900">
              <a:buFont typeface="Arial" panose="020B0604020202020204" pitchFamily="34" charset="0"/>
              <a:buChar char="•"/>
            </a:pPr>
            <a:r>
              <a:rPr lang="en-US" err="1"/>
              <a:t>Jidoka</a:t>
            </a:r>
            <a:r>
              <a:rPr lang="en-US"/>
              <a:t> </a:t>
            </a:r>
            <a:r>
              <a:rPr lang="en-US">
                <a:sym typeface="Wingdings" panose="05000000000000000000" pitchFamily="2" charset="2"/>
              </a:rPr>
              <a:t> </a:t>
            </a:r>
            <a:r>
              <a:rPr lang="en-US" err="1"/>
              <a:t>Im</a:t>
            </a:r>
            <a:r>
              <a:rPr lang="en-US"/>
              <a:t> </a:t>
            </a:r>
            <a:r>
              <a:rPr lang="en-US" err="1"/>
              <a:t>Falle</a:t>
            </a:r>
            <a:r>
              <a:rPr lang="en-US"/>
              <a:t> </a:t>
            </a:r>
            <a:r>
              <a:rPr lang="en-US" err="1"/>
              <a:t>eines</a:t>
            </a:r>
            <a:r>
              <a:rPr lang="en-US"/>
              <a:t> </a:t>
            </a:r>
            <a:r>
              <a:rPr lang="en-US" err="1"/>
              <a:t>Fadenrisses</a:t>
            </a:r>
            <a:r>
              <a:rPr lang="en-US"/>
              <a:t>: </a:t>
            </a:r>
            <a:r>
              <a:rPr lang="en-US" err="1"/>
              <a:t>Automatischer</a:t>
            </a:r>
            <a:r>
              <a:rPr lang="en-US"/>
              <a:t> Stop</a:t>
            </a:r>
          </a:p>
          <a:p>
            <a:pPr marL="342900" indent="-342900">
              <a:buFont typeface="Arial" panose="020B0604020202020204" pitchFamily="34" charset="0"/>
              <a:buChar char="•"/>
            </a:pPr>
            <a:r>
              <a:rPr lang="en-US"/>
              <a:t>Sein Sohn Kiichiro Toyoda </a:t>
            </a:r>
            <a:r>
              <a:rPr lang="en-US" err="1"/>
              <a:t>gründet</a:t>
            </a:r>
            <a:r>
              <a:rPr lang="en-US"/>
              <a:t> 1937 die Toyota Motor Corporation </a:t>
            </a:r>
          </a:p>
          <a:p>
            <a:pPr marL="695325" lvl="1" indent="-342900">
              <a:buFont typeface="Arial" panose="020B0604020202020204" pitchFamily="34" charset="0"/>
              <a:buChar char="•"/>
            </a:pPr>
            <a:r>
              <a:rPr lang="en-US" err="1"/>
              <a:t>Selbe</a:t>
            </a:r>
            <a:r>
              <a:rPr lang="en-US"/>
              <a:t> Ideen:</a:t>
            </a:r>
            <a:r>
              <a:rPr lang="en-US">
                <a:sym typeface="Wingdings" panose="05000000000000000000" pitchFamily="2" charset="2"/>
              </a:rPr>
              <a:t> </a:t>
            </a:r>
            <a:r>
              <a:rPr lang="en-US" err="1">
                <a:sym typeface="Wingdings" panose="05000000000000000000" pitchFamily="2" charset="2"/>
              </a:rPr>
              <a:t>anderer</a:t>
            </a:r>
            <a:r>
              <a:rPr lang="en-US">
                <a:sym typeface="Wingdings" panose="05000000000000000000" pitchFamily="2" charset="2"/>
              </a:rPr>
              <a:t> </a:t>
            </a:r>
            <a:r>
              <a:rPr lang="en-US" err="1">
                <a:sym typeface="Wingdings" panose="05000000000000000000" pitchFamily="2" charset="2"/>
              </a:rPr>
              <a:t>Anwendungsbereich</a:t>
            </a:r>
            <a:endParaRPr lang="en-US"/>
          </a:p>
          <a:p>
            <a:pPr marL="1055688" lvl="2" indent="-342900">
              <a:buFont typeface="Arial" panose="020B0604020202020204" pitchFamily="34" charset="0"/>
              <a:buChar char="•"/>
            </a:pPr>
            <a:r>
              <a:rPr lang="en-US"/>
              <a:t>Just-In-Time	</a:t>
            </a:r>
          </a:p>
          <a:p>
            <a:pPr marL="1055688" lvl="2" indent="-342900">
              <a:buFont typeface="Arial" panose="020B0604020202020204" pitchFamily="34" charset="0"/>
              <a:buChar char="•"/>
            </a:pPr>
            <a:r>
              <a:rPr lang="en-US" err="1"/>
              <a:t>Jidoka</a:t>
            </a:r>
            <a:r>
              <a:rPr lang="en-US"/>
              <a:t> </a:t>
            </a:r>
            <a:r>
              <a:rPr lang="en-US">
                <a:sym typeface="Wingdings" panose="05000000000000000000" pitchFamily="2" charset="2"/>
              </a:rPr>
              <a:t> </a:t>
            </a:r>
            <a:r>
              <a:rPr lang="en-US" err="1">
                <a:sym typeface="Wingdings" panose="05000000000000000000" pitchFamily="2" charset="2"/>
              </a:rPr>
              <a:t>Stoppen</a:t>
            </a:r>
            <a:r>
              <a:rPr lang="en-US">
                <a:sym typeface="Wingdings" panose="05000000000000000000" pitchFamily="2" charset="2"/>
              </a:rPr>
              <a:t> des </a:t>
            </a:r>
            <a:r>
              <a:rPr lang="en-US" err="1">
                <a:sym typeface="Wingdings" panose="05000000000000000000" pitchFamily="2" charset="2"/>
              </a:rPr>
              <a:t>Bandes</a:t>
            </a:r>
            <a:r>
              <a:rPr lang="en-US">
                <a:sym typeface="Wingdings" panose="05000000000000000000" pitchFamily="2" charset="2"/>
              </a:rPr>
              <a:t> </a:t>
            </a:r>
            <a:r>
              <a:rPr lang="en-US" err="1">
                <a:sym typeface="Wingdings" panose="05000000000000000000" pitchFamily="2" charset="2"/>
              </a:rPr>
              <a:t>bei</a:t>
            </a:r>
            <a:r>
              <a:rPr lang="en-US">
                <a:sym typeface="Wingdings" panose="05000000000000000000" pitchFamily="2" charset="2"/>
              </a:rPr>
              <a:t> </a:t>
            </a:r>
            <a:r>
              <a:rPr lang="en-US" err="1">
                <a:sym typeface="Wingdings" panose="05000000000000000000" pitchFamily="2" charset="2"/>
              </a:rPr>
              <a:t>Fehlern</a:t>
            </a:r>
            <a:endParaRPr lang="en-US"/>
          </a:p>
          <a:p>
            <a:pPr marL="342900" indent="-342900">
              <a:buFontTx/>
              <a:buChar char="-"/>
            </a:pPr>
            <a:endParaRPr lang="de-CH"/>
          </a:p>
        </p:txBody>
      </p:sp>
      <p:sp>
        <p:nvSpPr>
          <p:cNvPr id="10" name="Textplatzhalter 9">
            <a:extLst>
              <a:ext uri="{FF2B5EF4-FFF2-40B4-BE49-F238E27FC236}">
                <a16:creationId xmlns:a16="http://schemas.microsoft.com/office/drawing/2014/main" id="{D279ED6E-B4CB-4133-8CAC-C109AFC0E095}"/>
              </a:ext>
            </a:extLst>
          </p:cNvPr>
          <p:cNvSpPr>
            <a:spLocks noGrp="1"/>
          </p:cNvSpPr>
          <p:nvPr>
            <p:ph type="body" sz="quarter" idx="13"/>
          </p:nvPr>
        </p:nvSpPr>
        <p:spPr>
          <a:noFill/>
          <a:ln>
            <a:solidFill>
              <a:schemeClr val="bg1"/>
            </a:solidFill>
          </a:ln>
        </p:spPr>
        <p:txBody>
          <a:bodyPr/>
          <a:lstStyle/>
          <a:p>
            <a:endParaRPr lang="de-CH"/>
          </a:p>
        </p:txBody>
      </p:sp>
      <p:pic>
        <p:nvPicPr>
          <p:cNvPr id="21508" name="Picture 4">
            <a:extLst>
              <a:ext uri="{FF2B5EF4-FFF2-40B4-BE49-F238E27FC236}">
                <a16:creationId xmlns:a16="http://schemas.microsoft.com/office/drawing/2014/main" id="{79ABDECE-B69E-4B38-84E7-CD12BF741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533" y="1509713"/>
            <a:ext cx="3760227" cy="51494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a:extLst>
              <a:ext uri="{FF2B5EF4-FFF2-40B4-BE49-F238E27FC236}">
                <a16:creationId xmlns:a16="http://schemas.microsoft.com/office/drawing/2014/main" id="{E8723DF9-CF9B-4B35-9252-CF736D0986F3}"/>
              </a:ext>
            </a:extLst>
          </p:cNvPr>
          <p:cNvSpPr txBox="1"/>
          <p:nvPr/>
        </p:nvSpPr>
        <p:spPr>
          <a:xfrm>
            <a:off x="923533" y="6510776"/>
            <a:ext cx="5699976" cy="307777"/>
          </a:xfrm>
          <a:prstGeom prst="rect">
            <a:avLst/>
          </a:prstGeom>
          <a:noFill/>
        </p:spPr>
        <p:txBody>
          <a:bodyPr wrap="square" rtlCol="0">
            <a:spAutoFit/>
          </a:bodyPr>
          <a:lstStyle/>
          <a:p>
            <a:pPr algn="l"/>
            <a:r>
              <a:rPr lang="de-CH" sz="1400" err="1"/>
              <a:t>Toyoda</a:t>
            </a:r>
            <a:r>
              <a:rPr lang="de-CH" sz="1400"/>
              <a:t> </a:t>
            </a:r>
            <a:r>
              <a:rPr lang="de-CH" sz="1400" err="1"/>
              <a:t>Sakichi</a:t>
            </a:r>
            <a:endParaRPr lang="de-CH" sz="1400"/>
          </a:p>
        </p:txBody>
      </p:sp>
    </p:spTree>
    <p:extLst>
      <p:ext uri="{BB962C8B-B14F-4D97-AF65-F5344CB8AC3E}">
        <p14:creationId xmlns:p14="http://schemas.microsoft.com/office/powerpoint/2010/main" val="1485280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781C0EE-E4E5-423D-8D8C-7983E7E85290}"/>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39F81B0A-D520-46CA-AAE2-A8E8EFA60B0A}"/>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1E96BF0E-FA43-4BF3-88FA-ADD62C566BAC}"/>
              </a:ext>
            </a:extLst>
          </p:cNvPr>
          <p:cNvSpPr>
            <a:spLocks noGrp="1"/>
          </p:cNvSpPr>
          <p:nvPr>
            <p:ph type="sldNum" sz="quarter" idx="12"/>
          </p:nvPr>
        </p:nvSpPr>
        <p:spPr/>
        <p:txBody>
          <a:bodyPr/>
          <a:lstStyle/>
          <a:p>
            <a:fld id="{351188DD-6605-4EF4-9E67-B567F731CE68}" type="slidenum">
              <a:rPr lang="de-CH" smtClean="0">
                <a:solidFill>
                  <a:srgbClr val="000000"/>
                </a:solidFill>
              </a:rPr>
              <a:pPr/>
              <a:t>24</a:t>
            </a:fld>
            <a:endParaRPr lang="de-CH">
              <a:solidFill>
                <a:srgbClr val="000000"/>
              </a:solidFill>
            </a:endParaRPr>
          </a:p>
        </p:txBody>
      </p:sp>
      <p:sp>
        <p:nvSpPr>
          <p:cNvPr id="9" name="Titel 8">
            <a:extLst>
              <a:ext uri="{FF2B5EF4-FFF2-40B4-BE49-F238E27FC236}">
                <a16:creationId xmlns:a16="http://schemas.microsoft.com/office/drawing/2014/main" id="{4A01D64B-9871-4EEA-9C32-5BF3CA8583A2}"/>
              </a:ext>
            </a:extLst>
          </p:cNvPr>
          <p:cNvSpPr>
            <a:spLocks noGrp="1"/>
          </p:cNvSpPr>
          <p:nvPr>
            <p:ph type="title"/>
          </p:nvPr>
        </p:nvSpPr>
        <p:spPr/>
        <p:txBody>
          <a:bodyPr/>
          <a:lstStyle/>
          <a:p>
            <a:r>
              <a:rPr lang="de-CH"/>
              <a:t>Das Toyota </a:t>
            </a:r>
            <a:r>
              <a:rPr lang="de-CH" err="1"/>
              <a:t>Production</a:t>
            </a:r>
            <a:r>
              <a:rPr lang="de-CH"/>
              <a:t> System (TPS)</a:t>
            </a:r>
          </a:p>
        </p:txBody>
      </p:sp>
      <p:sp>
        <p:nvSpPr>
          <p:cNvPr id="8" name="Textplatzhalter 7">
            <a:extLst>
              <a:ext uri="{FF2B5EF4-FFF2-40B4-BE49-F238E27FC236}">
                <a16:creationId xmlns:a16="http://schemas.microsoft.com/office/drawing/2014/main" id="{1760086B-E44B-47CB-86CB-5CE5F2DBF075}"/>
              </a:ext>
            </a:extLst>
          </p:cNvPr>
          <p:cNvSpPr>
            <a:spLocks noGrp="1"/>
          </p:cNvSpPr>
          <p:nvPr>
            <p:ph type="body" idx="1"/>
          </p:nvPr>
        </p:nvSpPr>
        <p:spPr/>
        <p:txBody>
          <a:bodyPr/>
          <a:lstStyle/>
          <a:p>
            <a:pPr marL="342900" indent="-342900">
              <a:buFont typeface="Arial" panose="020B0604020202020204" pitchFamily="34" charset="0"/>
              <a:buChar char="•"/>
            </a:pPr>
            <a:r>
              <a:rPr lang="en-US" dirty="0" err="1"/>
              <a:t>Produktionsleiter</a:t>
            </a:r>
            <a:r>
              <a:rPr lang="en-US" dirty="0"/>
              <a:t> Taiichi Ohno </a:t>
            </a:r>
            <a:r>
              <a:rPr lang="en-US" dirty="0" err="1"/>
              <a:t>entwickelt</a:t>
            </a:r>
            <a:r>
              <a:rPr lang="en-US" dirty="0"/>
              <a:t> das Toyota Production System (TPS) </a:t>
            </a:r>
            <a:r>
              <a:rPr lang="en-US" dirty="0" err="1"/>
              <a:t>immer</a:t>
            </a:r>
            <a:r>
              <a:rPr lang="en-US" dirty="0"/>
              <a:t> </a:t>
            </a:r>
            <a:r>
              <a:rPr lang="en-US" dirty="0" err="1"/>
              <a:t>weiter</a:t>
            </a:r>
            <a:endParaRPr lang="en-US" dirty="0"/>
          </a:p>
          <a:p>
            <a:pPr marL="695325" lvl="1" indent="-342900">
              <a:buFont typeface="Arial" panose="020B0604020202020204" pitchFamily="34" charset="0"/>
              <a:buChar char="•"/>
            </a:pPr>
            <a:r>
              <a:rPr lang="en-US" dirty="0" err="1"/>
              <a:t>Höchste</a:t>
            </a:r>
            <a:r>
              <a:rPr lang="en-US" dirty="0"/>
              <a:t> </a:t>
            </a:r>
            <a:r>
              <a:rPr lang="en-US" dirty="0" err="1"/>
              <a:t>Qualität</a:t>
            </a:r>
            <a:endParaRPr lang="en-US" dirty="0"/>
          </a:p>
          <a:p>
            <a:pPr marL="695325" lvl="1" indent="-342900">
              <a:buFont typeface="Arial" panose="020B0604020202020204" pitchFamily="34" charset="0"/>
              <a:buChar char="•"/>
            </a:pPr>
            <a:r>
              <a:rPr lang="en-US" dirty="0" err="1"/>
              <a:t>Kurze</a:t>
            </a:r>
            <a:r>
              <a:rPr lang="en-US" dirty="0"/>
              <a:t> </a:t>
            </a:r>
            <a:r>
              <a:rPr lang="en-US" dirty="0" err="1"/>
              <a:t>Durchlaufzeit</a:t>
            </a:r>
            <a:endParaRPr lang="en-US" dirty="0"/>
          </a:p>
          <a:p>
            <a:pPr marL="695325" lvl="1" indent="-342900">
              <a:buFont typeface="Arial" panose="020B0604020202020204" pitchFamily="34" charset="0"/>
              <a:buChar char="•"/>
            </a:pPr>
            <a:r>
              <a:rPr lang="en-US" dirty="0" err="1"/>
              <a:t>Hohe</a:t>
            </a:r>
            <a:r>
              <a:rPr lang="en-US" dirty="0"/>
              <a:t> </a:t>
            </a:r>
            <a:r>
              <a:rPr lang="en-US" dirty="0" err="1"/>
              <a:t>Produktivität</a:t>
            </a:r>
            <a:endParaRPr lang="en-US" dirty="0"/>
          </a:p>
          <a:p>
            <a:pPr marL="695325" lvl="1" indent="-342900">
              <a:buFont typeface="Arial" panose="020B0604020202020204" pitchFamily="34" charset="0"/>
              <a:buChar char="•"/>
            </a:pPr>
            <a:r>
              <a:rPr lang="en-US" dirty="0" err="1"/>
              <a:t>Eliminierung</a:t>
            </a:r>
            <a:r>
              <a:rPr lang="en-US" dirty="0"/>
              <a:t> von </a:t>
            </a:r>
            <a:r>
              <a:rPr lang="en-US" dirty="0" err="1"/>
              <a:t>Verschwendung</a:t>
            </a:r>
            <a:r>
              <a:rPr lang="en-US" dirty="0"/>
              <a:t> (waste)</a:t>
            </a:r>
          </a:p>
          <a:p>
            <a:pPr marL="695325" lvl="1" indent="-342900">
              <a:buFont typeface="Arial" panose="020B0604020202020204" pitchFamily="34" charset="0"/>
              <a:buChar char="•"/>
            </a:pPr>
            <a:r>
              <a:rPr lang="en-US" dirty="0" err="1"/>
              <a:t>Kontinuierliche</a:t>
            </a:r>
            <a:r>
              <a:rPr lang="en-US" dirty="0"/>
              <a:t> </a:t>
            </a:r>
            <a:r>
              <a:rPr lang="en-US" dirty="0" err="1"/>
              <a:t>Verbesserung</a:t>
            </a:r>
            <a:r>
              <a:rPr lang="en-US" dirty="0"/>
              <a:t> (kaizen)</a:t>
            </a:r>
            <a:endParaRPr lang="de-CH" dirty="0"/>
          </a:p>
        </p:txBody>
      </p:sp>
      <p:sp>
        <p:nvSpPr>
          <p:cNvPr id="10" name="Textplatzhalter 9">
            <a:extLst>
              <a:ext uri="{FF2B5EF4-FFF2-40B4-BE49-F238E27FC236}">
                <a16:creationId xmlns:a16="http://schemas.microsoft.com/office/drawing/2014/main" id="{D279ED6E-B4CB-4133-8CAC-C109AFC0E095}"/>
              </a:ext>
            </a:extLst>
          </p:cNvPr>
          <p:cNvSpPr>
            <a:spLocks noGrp="1"/>
          </p:cNvSpPr>
          <p:nvPr>
            <p:ph type="body" sz="quarter" idx="13"/>
          </p:nvPr>
        </p:nvSpPr>
        <p:spPr>
          <a:solidFill>
            <a:schemeClr val="bg1"/>
          </a:solidFill>
          <a:ln>
            <a:solidFill>
              <a:schemeClr val="bg1"/>
            </a:solidFill>
          </a:ln>
        </p:spPr>
        <p:txBody>
          <a:bodyPr/>
          <a:lstStyle/>
          <a:p>
            <a:endParaRPr lang="de-CH"/>
          </a:p>
        </p:txBody>
      </p:sp>
      <p:pic>
        <p:nvPicPr>
          <p:cNvPr id="21506" name="Picture 2" descr="white sedan on road during daytime">
            <a:extLst>
              <a:ext uri="{FF2B5EF4-FFF2-40B4-BE49-F238E27FC236}">
                <a16:creationId xmlns:a16="http://schemas.microsoft.com/office/drawing/2014/main" id="{49DC888F-66F7-4A81-ADB2-DE6A5F342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985" y="2197100"/>
            <a:ext cx="5616336" cy="374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390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8" name="think-cell Folie" r:id="rId5" imgW="360" imgH="360" progId="TCLayout.ActiveDocument.1">
                  <p:embed/>
                </p:oleObj>
              </mc:Choice>
              <mc:Fallback>
                <p:oleObj name="think-cell Folie" r:id="rId5"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25</a:t>
            </a:fld>
            <a:endParaRPr lang="de-CH">
              <a:solidFill>
                <a:srgbClr val="000000"/>
              </a:solidFill>
            </a:endParaRPr>
          </a:p>
        </p:txBody>
      </p:sp>
      <p:sp>
        <p:nvSpPr>
          <p:cNvPr id="5" name="Titel 4">
            <a:extLst>
              <a:ext uri="{FF2B5EF4-FFF2-40B4-BE49-F238E27FC236}">
                <a16:creationId xmlns:a16="http://schemas.microsoft.com/office/drawing/2014/main" id="{6472D806-3E27-48BD-8501-EEB64B4715DB}"/>
              </a:ext>
            </a:extLst>
          </p:cNvPr>
          <p:cNvSpPr>
            <a:spLocks noGrp="1"/>
          </p:cNvSpPr>
          <p:nvPr>
            <p:ph type="title"/>
          </p:nvPr>
        </p:nvSpPr>
        <p:spPr/>
        <p:txBody>
          <a:bodyPr/>
          <a:lstStyle/>
          <a:p>
            <a:r>
              <a:rPr lang="en-US"/>
              <a:t>Lean (Production)</a:t>
            </a:r>
          </a:p>
        </p:txBody>
      </p:sp>
      <p:sp>
        <p:nvSpPr>
          <p:cNvPr id="6" name="Textplatzhalter 5">
            <a:extLst>
              <a:ext uri="{FF2B5EF4-FFF2-40B4-BE49-F238E27FC236}">
                <a16:creationId xmlns:a16="http://schemas.microsoft.com/office/drawing/2014/main" id="{60BF215D-F90C-4AAA-A0A6-E128ACD1D783}"/>
              </a:ext>
            </a:extLst>
          </p:cNvPr>
          <p:cNvSpPr>
            <a:spLocks noGrp="1"/>
          </p:cNvSpPr>
          <p:nvPr>
            <p:ph type="body" idx="1"/>
          </p:nvPr>
        </p:nvSpPr>
        <p:spPr/>
        <p:txBody>
          <a:bodyPr/>
          <a:lstStyle/>
          <a:p>
            <a:pPr marL="342900" indent="-342900">
              <a:buFont typeface="Arial" panose="020B0604020202020204" pitchFamily="34" charset="0"/>
              <a:buChar char="•"/>
            </a:pPr>
            <a:r>
              <a:rPr lang="en-US" dirty="0" err="1"/>
              <a:t>Basierend</a:t>
            </a:r>
            <a:r>
              <a:rPr lang="en-US" dirty="0"/>
              <a:t> auf dem Toyota Production System</a:t>
            </a:r>
          </a:p>
          <a:p>
            <a:pPr marL="342900" indent="-342900">
              <a:buFont typeface="Arial" panose="020B0604020202020204" pitchFamily="34" charset="0"/>
              <a:buChar char="•"/>
            </a:pPr>
            <a:r>
              <a:rPr lang="en-US" dirty="0"/>
              <a:t>Lean vs Buffered</a:t>
            </a:r>
          </a:p>
          <a:p>
            <a:pPr marL="695325" lvl="1" indent="-342900">
              <a:buFont typeface="Arial" panose="020B0604020202020204" pitchFamily="34" charset="0"/>
              <a:buChar char="•"/>
            </a:pPr>
            <a:r>
              <a:rPr lang="en-US" dirty="0"/>
              <a:t>“</a:t>
            </a:r>
            <a:r>
              <a:rPr lang="en-US" dirty="0" err="1"/>
              <a:t>Triumpf</a:t>
            </a:r>
            <a:r>
              <a:rPr lang="en-US" dirty="0"/>
              <a:t> of the Lean Production System” (Krafcik: MIT Sloan Management Review Volume 30, Number 1, 1988)</a:t>
            </a:r>
          </a:p>
          <a:p>
            <a:pPr marL="695325" lvl="1" indent="-342900">
              <a:buFont typeface="Arial" panose="020B0604020202020204" pitchFamily="34" charset="0"/>
              <a:buChar char="•"/>
            </a:pPr>
            <a:r>
              <a:rPr lang="en-US" dirty="0"/>
              <a:t>Management </a:t>
            </a:r>
            <a:r>
              <a:rPr lang="en-US" dirty="0" err="1"/>
              <a:t>Prinzipien</a:t>
            </a:r>
            <a:r>
              <a:rPr lang="en-US" dirty="0"/>
              <a:t> </a:t>
            </a:r>
            <a:r>
              <a:rPr lang="en-US" dirty="0" err="1"/>
              <a:t>wichtiger</a:t>
            </a:r>
            <a:r>
              <a:rPr lang="en-US" dirty="0"/>
              <a:t> </a:t>
            </a:r>
            <a:r>
              <a:rPr lang="en-US" dirty="0" err="1"/>
              <a:t>als</a:t>
            </a:r>
            <a:r>
              <a:rPr lang="en-US" dirty="0"/>
              <a:t> </a:t>
            </a:r>
            <a:r>
              <a:rPr lang="en-US" dirty="0" err="1"/>
              <a:t>neueste</a:t>
            </a:r>
            <a:r>
              <a:rPr lang="en-US" dirty="0"/>
              <a:t> </a:t>
            </a:r>
            <a:r>
              <a:rPr lang="en-US" dirty="0" err="1"/>
              <a:t>Roboter</a:t>
            </a:r>
            <a:r>
              <a:rPr lang="en-US" dirty="0"/>
              <a:t> </a:t>
            </a:r>
            <a:r>
              <a:rPr lang="en-US" dirty="0" err="1"/>
              <a:t>Technologie</a:t>
            </a:r>
            <a:endParaRPr lang="en-US" dirty="0"/>
          </a:p>
          <a:p>
            <a:pPr marL="695325" lvl="1" indent="-342900">
              <a:buFont typeface="Arial" panose="020B0604020202020204" pitchFamily="34" charset="0"/>
              <a:buChar char="•"/>
            </a:pPr>
            <a:r>
              <a:rPr lang="en-US" dirty="0" err="1"/>
              <a:t>Höhere</a:t>
            </a:r>
            <a:r>
              <a:rPr lang="en-US" dirty="0"/>
              <a:t> </a:t>
            </a:r>
            <a:r>
              <a:rPr lang="en-US" dirty="0" err="1"/>
              <a:t>Qualität</a:t>
            </a:r>
            <a:r>
              <a:rPr lang="en-US" dirty="0"/>
              <a:t> &amp; </a:t>
            </a:r>
            <a:r>
              <a:rPr lang="en-US" dirty="0" err="1"/>
              <a:t>Produktivität</a:t>
            </a:r>
            <a:r>
              <a:rPr lang="en-US" dirty="0"/>
              <a:t> </a:t>
            </a:r>
            <a:r>
              <a:rPr lang="en-US" dirty="0" err="1"/>
              <a:t>mit</a:t>
            </a:r>
            <a:r>
              <a:rPr lang="en-US" dirty="0"/>
              <a:t> “Lean” </a:t>
            </a:r>
            <a:r>
              <a:rPr lang="en-US" dirty="0" err="1"/>
              <a:t>anstelle</a:t>
            </a:r>
            <a:r>
              <a:rPr lang="en-US" dirty="0"/>
              <a:t> von “Buffered” </a:t>
            </a:r>
            <a:r>
              <a:rPr lang="en-US" dirty="0" err="1"/>
              <a:t>Prinzipien</a:t>
            </a:r>
            <a:endParaRPr lang="en-US" dirty="0"/>
          </a:p>
          <a:p>
            <a:pPr marL="342900" indent="-342900">
              <a:buFont typeface="Arial" panose="020B0604020202020204" pitchFamily="34" charset="0"/>
              <a:buChar char="•"/>
            </a:pPr>
            <a:r>
              <a:rPr lang="en-US" dirty="0"/>
              <a:t>Die </a:t>
            </a:r>
            <a:r>
              <a:rPr lang="en-US" dirty="0" err="1"/>
              <a:t>Schlanke</a:t>
            </a:r>
            <a:r>
              <a:rPr lang="en-US" dirty="0"/>
              <a:t> </a:t>
            </a:r>
            <a:r>
              <a:rPr lang="en-US" dirty="0" err="1"/>
              <a:t>Produktion</a:t>
            </a:r>
            <a:r>
              <a:rPr lang="en-US" dirty="0"/>
              <a:t> (Lean Production)</a:t>
            </a:r>
          </a:p>
          <a:p>
            <a:pPr marL="695325" lvl="1" indent="-342900">
              <a:buFont typeface="Arial" panose="020B0604020202020204" pitchFamily="34" charset="0"/>
              <a:buChar char="•"/>
            </a:pPr>
            <a:r>
              <a:rPr lang="en-US" dirty="0"/>
              <a:t>“The Machine That Changed The World: The Story of Lean Production” (</a:t>
            </a:r>
            <a:r>
              <a:rPr lang="en-US" dirty="0" err="1"/>
              <a:t>Roos</a:t>
            </a:r>
            <a:r>
              <a:rPr lang="en-US" dirty="0"/>
              <a:t>, </a:t>
            </a:r>
            <a:r>
              <a:rPr lang="en-US" dirty="0" err="1"/>
              <a:t>Womach</a:t>
            </a:r>
            <a:r>
              <a:rPr lang="en-US" dirty="0"/>
              <a:t> and Jones: Harper Perennial, 1991)</a:t>
            </a:r>
          </a:p>
          <a:p>
            <a:pPr marL="695325" lvl="1" indent="-342900">
              <a:buFont typeface="Arial" panose="020B0604020202020204" pitchFamily="34" charset="0"/>
              <a:buChar char="•"/>
            </a:pPr>
            <a:r>
              <a:rPr lang="en-US" dirty="0" err="1"/>
              <a:t>Untersuchung</a:t>
            </a:r>
            <a:r>
              <a:rPr lang="en-US" dirty="0"/>
              <a:t> der </a:t>
            </a:r>
            <a:r>
              <a:rPr lang="en-US" dirty="0" err="1"/>
              <a:t>Automobilindustrien</a:t>
            </a:r>
            <a:r>
              <a:rPr lang="en-US" dirty="0"/>
              <a:t> </a:t>
            </a:r>
            <a:r>
              <a:rPr lang="en-US" dirty="0" err="1"/>
              <a:t>verschiedener</a:t>
            </a:r>
            <a:r>
              <a:rPr lang="en-US" dirty="0"/>
              <a:t> Länder am MIT</a:t>
            </a:r>
          </a:p>
          <a:p>
            <a:pPr marL="695325" lvl="1" indent="-342900">
              <a:buFont typeface="Arial" panose="020B0604020202020204" pitchFamily="34" charset="0"/>
              <a:buChar char="•"/>
            </a:pPr>
            <a:r>
              <a:rPr lang="en-US" dirty="0"/>
              <a:t>Lean Production </a:t>
            </a:r>
            <a:r>
              <a:rPr lang="en-US" dirty="0" err="1"/>
              <a:t>geeignet</a:t>
            </a:r>
            <a:r>
              <a:rPr lang="en-US" dirty="0"/>
              <a:t> </a:t>
            </a:r>
            <a:r>
              <a:rPr lang="en-US" dirty="0" err="1"/>
              <a:t>für</a:t>
            </a:r>
            <a:r>
              <a:rPr lang="en-US" dirty="0"/>
              <a:t> “</a:t>
            </a:r>
            <a:r>
              <a:rPr lang="en-US" dirty="0" err="1"/>
              <a:t>Massenproduktion</a:t>
            </a:r>
            <a:r>
              <a:rPr lang="en-US" dirty="0"/>
              <a:t>” </a:t>
            </a:r>
            <a:r>
              <a:rPr lang="en-US" dirty="0" err="1"/>
              <a:t>ausserhalb</a:t>
            </a:r>
            <a:r>
              <a:rPr lang="en-US" dirty="0"/>
              <a:t> der </a:t>
            </a:r>
            <a:r>
              <a:rPr lang="en-US" dirty="0" err="1"/>
              <a:t>Automobilindustrie</a:t>
            </a:r>
            <a:endParaRPr lang="en-US" dirty="0"/>
          </a:p>
        </p:txBody>
      </p:sp>
    </p:spTree>
    <p:extLst>
      <p:ext uri="{BB962C8B-B14F-4D97-AF65-F5344CB8AC3E}">
        <p14:creationId xmlns:p14="http://schemas.microsoft.com/office/powerpoint/2010/main" val="3689719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2" name="think-cell Folie" r:id="rId5" imgW="360" imgH="360" progId="TCLayout.ActiveDocument.1">
                  <p:embed/>
                </p:oleObj>
              </mc:Choice>
              <mc:Fallback>
                <p:oleObj name="think-cell Folie" r:id="rId5"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26</a:t>
            </a:fld>
            <a:endParaRPr lang="de-CH">
              <a:solidFill>
                <a:srgbClr val="000000"/>
              </a:solidFill>
            </a:endParaRPr>
          </a:p>
        </p:txBody>
      </p:sp>
      <p:sp>
        <p:nvSpPr>
          <p:cNvPr id="5" name="Titel 4">
            <a:extLst>
              <a:ext uri="{FF2B5EF4-FFF2-40B4-BE49-F238E27FC236}">
                <a16:creationId xmlns:a16="http://schemas.microsoft.com/office/drawing/2014/main" id="{6472D806-3E27-48BD-8501-EEB64B4715DB}"/>
              </a:ext>
            </a:extLst>
          </p:cNvPr>
          <p:cNvSpPr>
            <a:spLocks noGrp="1"/>
          </p:cNvSpPr>
          <p:nvPr>
            <p:ph type="title"/>
          </p:nvPr>
        </p:nvSpPr>
        <p:spPr/>
        <p:txBody>
          <a:bodyPr/>
          <a:lstStyle/>
          <a:p>
            <a:r>
              <a:rPr lang="en-US"/>
              <a:t>Lean Management &amp; Lean Thinking</a:t>
            </a:r>
          </a:p>
        </p:txBody>
      </p:sp>
      <p:sp>
        <p:nvSpPr>
          <p:cNvPr id="6" name="Textplatzhalter 5">
            <a:extLst>
              <a:ext uri="{FF2B5EF4-FFF2-40B4-BE49-F238E27FC236}">
                <a16:creationId xmlns:a16="http://schemas.microsoft.com/office/drawing/2014/main" id="{60BF215D-F90C-4AAA-A0A6-E128ACD1D783}"/>
              </a:ext>
            </a:extLst>
          </p:cNvPr>
          <p:cNvSpPr>
            <a:spLocks noGrp="1"/>
          </p:cNvSpPr>
          <p:nvPr>
            <p:ph type="body" idx="1"/>
          </p:nvPr>
        </p:nvSpPr>
        <p:spPr/>
        <p:txBody>
          <a:bodyPr/>
          <a:lstStyle/>
          <a:p>
            <a:pPr marL="342900" indent="-342900">
              <a:buFont typeface="Arial" panose="020B0604020202020204" pitchFamily="34" charset="0"/>
              <a:buChar char="•"/>
            </a:pPr>
            <a:r>
              <a:rPr lang="en-US" dirty="0"/>
              <a:t>Lean Management</a:t>
            </a:r>
          </a:p>
          <a:p>
            <a:pPr marL="695325" lvl="1" indent="-342900">
              <a:buFont typeface="Arial" panose="020B0604020202020204" pitchFamily="34" charset="0"/>
              <a:buChar char="•"/>
            </a:pPr>
            <a:r>
              <a:rPr lang="en-US" dirty="0"/>
              <a:t>“Lean Management: </a:t>
            </a:r>
            <a:r>
              <a:rPr lang="en-US" dirty="0" err="1"/>
              <a:t>Grundlagen</a:t>
            </a:r>
            <a:r>
              <a:rPr lang="en-US" dirty="0"/>
              <a:t> der </a:t>
            </a:r>
            <a:r>
              <a:rPr lang="en-US" dirty="0" err="1"/>
              <a:t>Führung</a:t>
            </a:r>
            <a:r>
              <a:rPr lang="en-US" dirty="0"/>
              <a:t> und </a:t>
            </a:r>
            <a:r>
              <a:rPr lang="en-US" dirty="0" err="1"/>
              <a:t>Oragnisation</a:t>
            </a:r>
            <a:r>
              <a:rPr lang="en-US" dirty="0"/>
              <a:t> </a:t>
            </a:r>
            <a:r>
              <a:rPr lang="en-US" dirty="0" err="1"/>
              <a:t>industrieller</a:t>
            </a:r>
            <a:r>
              <a:rPr lang="en-US" dirty="0"/>
              <a:t> </a:t>
            </a:r>
            <a:r>
              <a:rPr lang="en-US" dirty="0" err="1"/>
              <a:t>Unternehmen</a:t>
            </a:r>
            <a:r>
              <a:rPr lang="en-US" dirty="0"/>
              <a:t>” (Pfeiffer and Weiss: Erich Schmidt, 1992)</a:t>
            </a:r>
          </a:p>
          <a:p>
            <a:pPr marL="695325" lvl="1" indent="-342900">
              <a:buFont typeface="Arial" panose="020B0604020202020204" pitchFamily="34" charset="0"/>
              <a:buChar char="•"/>
            </a:pPr>
            <a:r>
              <a:rPr lang="en-US" dirty="0"/>
              <a:t>Transformation </a:t>
            </a:r>
            <a:r>
              <a:rPr lang="en-US" dirty="0" err="1"/>
              <a:t>zu</a:t>
            </a:r>
            <a:r>
              <a:rPr lang="en-US" dirty="0"/>
              <a:t> </a:t>
            </a:r>
            <a:r>
              <a:rPr lang="en-US" dirty="0" err="1"/>
              <a:t>einer</a:t>
            </a:r>
            <a:r>
              <a:rPr lang="en-US" dirty="0"/>
              <a:t> </a:t>
            </a:r>
            <a:r>
              <a:rPr lang="en-US" dirty="0" err="1"/>
              <a:t>Führungsphilosophie</a:t>
            </a:r>
            <a:endParaRPr lang="en-US" dirty="0"/>
          </a:p>
          <a:p>
            <a:pPr marL="342900" indent="-342900">
              <a:buFont typeface="Arial" panose="020B0604020202020204" pitchFamily="34" charset="0"/>
              <a:buChar char="•"/>
            </a:pPr>
            <a:r>
              <a:rPr lang="en-US" dirty="0"/>
              <a:t>Lean Thinking</a:t>
            </a:r>
          </a:p>
          <a:p>
            <a:pPr marL="695325" lvl="1" indent="-342900">
              <a:buFont typeface="Arial" panose="020B0604020202020204" pitchFamily="34" charset="0"/>
              <a:buChar char="•"/>
            </a:pPr>
            <a:r>
              <a:rPr lang="en-US" dirty="0"/>
              <a:t>“Lean Thinking: Banish Waste and Create Wealth in Your Corporation” (</a:t>
            </a:r>
            <a:r>
              <a:rPr lang="en-US" dirty="0" err="1"/>
              <a:t>Womach</a:t>
            </a:r>
            <a:r>
              <a:rPr lang="en-US" dirty="0"/>
              <a:t> and Jones: Simon &amp; Schuster, 1996)</a:t>
            </a:r>
          </a:p>
          <a:p>
            <a:pPr marL="1055688" lvl="2" indent="-342900">
              <a:buFont typeface="Arial" panose="020B0604020202020204" pitchFamily="34" charset="0"/>
              <a:buChar char="•"/>
            </a:pPr>
            <a:r>
              <a:rPr lang="en-US" dirty="0"/>
              <a:t>Value </a:t>
            </a:r>
            <a:r>
              <a:rPr lang="en-US" dirty="0">
                <a:sym typeface="Wingdings" panose="05000000000000000000" pitchFamily="2" charset="2"/>
              </a:rPr>
              <a:t> </a:t>
            </a:r>
            <a:r>
              <a:rPr lang="en-US" dirty="0" err="1">
                <a:sym typeface="Wingdings" panose="05000000000000000000" pitchFamily="2" charset="2"/>
              </a:rPr>
              <a:t>aus</a:t>
            </a:r>
            <a:r>
              <a:rPr lang="en-US" dirty="0">
                <a:sym typeface="Wingdings" panose="05000000000000000000" pitchFamily="2" charset="2"/>
              </a:rPr>
              <a:t> </a:t>
            </a:r>
            <a:r>
              <a:rPr lang="en-US" dirty="0" err="1">
                <a:sym typeface="Wingdings" panose="05000000000000000000" pitchFamily="2" charset="2"/>
              </a:rPr>
              <a:t>Kundensicht</a:t>
            </a:r>
            <a:r>
              <a:rPr lang="en-US" dirty="0">
                <a:sym typeface="Wingdings" panose="05000000000000000000" pitchFamily="2" charset="2"/>
              </a:rPr>
              <a:t>: </a:t>
            </a:r>
            <a:r>
              <a:rPr lang="en-US" dirty="0" err="1">
                <a:sym typeface="Wingdings" panose="05000000000000000000" pitchFamily="2" charset="2"/>
              </a:rPr>
              <a:t>Produkt</a:t>
            </a:r>
            <a:r>
              <a:rPr lang="en-US" dirty="0">
                <a:sym typeface="Wingdings" panose="05000000000000000000" pitchFamily="2" charset="2"/>
              </a:rPr>
              <a:t> </a:t>
            </a:r>
            <a:r>
              <a:rPr lang="en-US" dirty="0" err="1">
                <a:sym typeface="Wingdings" panose="05000000000000000000" pitchFamily="2" charset="2"/>
              </a:rPr>
              <a:t>zum</a:t>
            </a:r>
            <a:r>
              <a:rPr lang="en-US" dirty="0">
                <a:sym typeface="Wingdings" panose="05000000000000000000" pitchFamily="2" charset="2"/>
              </a:rPr>
              <a:t> </a:t>
            </a:r>
            <a:r>
              <a:rPr lang="en-US" dirty="0" err="1">
                <a:sym typeface="Wingdings" panose="05000000000000000000" pitchFamily="2" charset="2"/>
              </a:rPr>
              <a:t>richtigen</a:t>
            </a:r>
            <a:r>
              <a:rPr lang="en-US" dirty="0">
                <a:sym typeface="Wingdings" panose="05000000000000000000" pitchFamily="2" charset="2"/>
              </a:rPr>
              <a:t> </a:t>
            </a:r>
            <a:r>
              <a:rPr lang="en-US" dirty="0" err="1">
                <a:sym typeface="Wingdings" panose="05000000000000000000" pitchFamily="2" charset="2"/>
              </a:rPr>
              <a:t>Preis</a:t>
            </a:r>
            <a:r>
              <a:rPr lang="en-US" dirty="0">
                <a:sym typeface="Wingdings" panose="05000000000000000000" pitchFamily="2" charset="2"/>
              </a:rPr>
              <a:t>, </a:t>
            </a:r>
            <a:r>
              <a:rPr lang="en-US" dirty="0" err="1">
                <a:sym typeface="Wingdings" panose="05000000000000000000" pitchFamily="2" charset="2"/>
              </a:rPr>
              <a:t>zur</a:t>
            </a:r>
            <a:r>
              <a:rPr lang="en-US" dirty="0">
                <a:sym typeface="Wingdings" panose="05000000000000000000" pitchFamily="2" charset="2"/>
              </a:rPr>
              <a:t> </a:t>
            </a:r>
            <a:r>
              <a:rPr lang="en-US" dirty="0" err="1">
                <a:sym typeface="Wingdings" panose="05000000000000000000" pitchFamily="2" charset="2"/>
              </a:rPr>
              <a:t>richtigen</a:t>
            </a:r>
            <a:r>
              <a:rPr lang="en-US" dirty="0">
                <a:sym typeface="Wingdings" panose="05000000000000000000" pitchFamily="2" charset="2"/>
              </a:rPr>
              <a:t> Zeit am </a:t>
            </a:r>
            <a:r>
              <a:rPr lang="en-US" dirty="0" err="1">
                <a:sym typeface="Wingdings" panose="05000000000000000000" pitchFamily="2" charset="2"/>
              </a:rPr>
              <a:t>richtigen</a:t>
            </a:r>
            <a:r>
              <a:rPr lang="en-US" dirty="0">
                <a:sym typeface="Wingdings" panose="05000000000000000000" pitchFamily="2" charset="2"/>
              </a:rPr>
              <a:t> Ort </a:t>
            </a:r>
            <a:endParaRPr lang="en-US" dirty="0"/>
          </a:p>
          <a:p>
            <a:pPr marL="1055688" lvl="2" indent="-342900">
              <a:buFont typeface="Arial" panose="020B0604020202020204" pitchFamily="34" charset="0"/>
              <a:buChar char="•"/>
            </a:pPr>
            <a:r>
              <a:rPr lang="en-US" dirty="0"/>
              <a:t>Value Stream </a:t>
            </a:r>
            <a:r>
              <a:rPr lang="en-US" dirty="0">
                <a:sym typeface="Wingdings" panose="05000000000000000000" pitchFamily="2" charset="2"/>
              </a:rPr>
              <a:t> </a:t>
            </a:r>
            <a:r>
              <a:rPr lang="en-US" dirty="0" err="1">
                <a:sym typeface="Wingdings" panose="05000000000000000000" pitchFamily="2" charset="2"/>
              </a:rPr>
              <a:t>Schritte</a:t>
            </a:r>
            <a:r>
              <a:rPr lang="en-US" dirty="0">
                <a:sym typeface="Wingdings" panose="05000000000000000000" pitchFamily="2" charset="2"/>
              </a:rPr>
              <a:t> von Design </a:t>
            </a:r>
            <a:r>
              <a:rPr lang="en-US" dirty="0" err="1">
                <a:sym typeface="Wingdings" panose="05000000000000000000" pitchFamily="2" charset="2"/>
              </a:rPr>
              <a:t>über</a:t>
            </a:r>
            <a:r>
              <a:rPr lang="en-US" dirty="0">
                <a:sym typeface="Wingdings" panose="05000000000000000000" pitchFamily="2" charset="2"/>
              </a:rPr>
              <a:t> die </a:t>
            </a:r>
            <a:r>
              <a:rPr lang="en-US" dirty="0" err="1">
                <a:sym typeface="Wingdings" panose="05000000000000000000" pitchFamily="2" charset="2"/>
              </a:rPr>
              <a:t>Bestellung</a:t>
            </a:r>
            <a:r>
              <a:rPr lang="en-US" dirty="0">
                <a:sym typeface="Wingdings" panose="05000000000000000000" pitchFamily="2" charset="2"/>
              </a:rPr>
              <a:t> bis </a:t>
            </a:r>
            <a:r>
              <a:rPr lang="en-US" dirty="0" err="1">
                <a:sym typeface="Wingdings" panose="05000000000000000000" pitchFamily="2" charset="2"/>
              </a:rPr>
              <a:t>hin</a:t>
            </a:r>
            <a:r>
              <a:rPr lang="en-US" dirty="0">
                <a:sym typeface="Wingdings" panose="05000000000000000000" pitchFamily="2" charset="2"/>
              </a:rPr>
              <a:t> </a:t>
            </a:r>
            <a:r>
              <a:rPr lang="en-US" dirty="0" err="1">
                <a:sym typeface="Wingdings" panose="05000000000000000000" pitchFamily="2" charset="2"/>
              </a:rPr>
              <a:t>zur</a:t>
            </a:r>
            <a:r>
              <a:rPr lang="en-US" dirty="0">
                <a:sym typeface="Wingdings" panose="05000000000000000000" pitchFamily="2" charset="2"/>
              </a:rPr>
              <a:t> </a:t>
            </a:r>
            <a:r>
              <a:rPr lang="en-US" dirty="0" err="1">
                <a:sym typeface="Wingdings" panose="05000000000000000000" pitchFamily="2" charset="2"/>
              </a:rPr>
              <a:t>Auslieferung</a:t>
            </a:r>
            <a:r>
              <a:rPr lang="en-US" dirty="0">
                <a:sym typeface="Wingdings" panose="05000000000000000000" pitchFamily="2" charset="2"/>
              </a:rPr>
              <a:t> </a:t>
            </a:r>
            <a:r>
              <a:rPr lang="en-US" dirty="0" err="1">
                <a:sym typeface="Wingdings" panose="05000000000000000000" pitchFamily="2" charset="2"/>
              </a:rPr>
              <a:t>darstellen</a:t>
            </a:r>
            <a:endParaRPr lang="en-US" dirty="0"/>
          </a:p>
          <a:p>
            <a:pPr marL="1055688" lvl="2" indent="-342900">
              <a:buFont typeface="Arial" panose="020B0604020202020204" pitchFamily="34" charset="0"/>
              <a:buChar char="•"/>
            </a:pPr>
            <a:r>
              <a:rPr lang="en-US" dirty="0"/>
              <a:t>Flow </a:t>
            </a:r>
            <a:r>
              <a:rPr lang="en-US" dirty="0">
                <a:sym typeface="Wingdings" panose="05000000000000000000" pitchFamily="2" charset="2"/>
              </a:rPr>
              <a:t> </a:t>
            </a:r>
            <a:r>
              <a:rPr lang="en-US" dirty="0" err="1">
                <a:sym typeface="Wingdings" panose="05000000000000000000" pitchFamily="2" charset="2"/>
              </a:rPr>
              <a:t>kontinuierlicher</a:t>
            </a:r>
            <a:r>
              <a:rPr lang="en-US" dirty="0">
                <a:sym typeface="Wingdings" panose="05000000000000000000" pitchFamily="2" charset="2"/>
              </a:rPr>
              <a:t> </a:t>
            </a:r>
            <a:r>
              <a:rPr lang="en-US" dirty="0" err="1">
                <a:sym typeface="Wingdings" panose="05000000000000000000" pitchFamily="2" charset="2"/>
              </a:rPr>
              <a:t>Fluss</a:t>
            </a:r>
            <a:r>
              <a:rPr lang="en-US" dirty="0">
                <a:sym typeface="Wingdings" panose="05000000000000000000" pitchFamily="2" charset="2"/>
              </a:rPr>
              <a:t>: </a:t>
            </a:r>
            <a:r>
              <a:rPr lang="en-US" dirty="0" err="1">
                <a:sym typeface="Wingdings" panose="05000000000000000000" pitchFamily="2" charset="2"/>
              </a:rPr>
              <a:t>Reduktion</a:t>
            </a:r>
            <a:r>
              <a:rPr lang="en-US" dirty="0">
                <a:sym typeface="Wingdings" panose="05000000000000000000" pitchFamily="2" charset="2"/>
              </a:rPr>
              <a:t> von </a:t>
            </a:r>
            <a:r>
              <a:rPr lang="en-US" dirty="0" err="1">
                <a:sym typeface="Wingdings" panose="05000000000000000000" pitchFamily="2" charset="2"/>
              </a:rPr>
              <a:t>Schnitstellen</a:t>
            </a:r>
            <a:r>
              <a:rPr lang="en-US" dirty="0">
                <a:sym typeface="Wingdings" panose="05000000000000000000" pitchFamily="2" charset="2"/>
              </a:rPr>
              <a:t>, </a:t>
            </a:r>
            <a:r>
              <a:rPr lang="en-US" dirty="0" err="1">
                <a:sym typeface="Wingdings" panose="05000000000000000000" pitchFamily="2" charset="2"/>
              </a:rPr>
              <a:t>Automatisierung</a:t>
            </a:r>
            <a:endParaRPr lang="en-US" dirty="0"/>
          </a:p>
          <a:p>
            <a:pPr marL="1055688" lvl="2" indent="-342900">
              <a:buFont typeface="Arial" panose="020B0604020202020204" pitchFamily="34" charset="0"/>
              <a:buChar char="•"/>
            </a:pPr>
            <a:r>
              <a:rPr lang="en-US" dirty="0"/>
              <a:t>Pull </a:t>
            </a:r>
            <a:r>
              <a:rPr lang="en-US" dirty="0">
                <a:sym typeface="Wingdings" panose="05000000000000000000" pitchFamily="2" charset="2"/>
              </a:rPr>
              <a:t> Nur </a:t>
            </a:r>
            <a:r>
              <a:rPr lang="en-US" dirty="0" err="1">
                <a:sym typeface="Wingdings" panose="05000000000000000000" pitchFamily="2" charset="2"/>
              </a:rPr>
              <a:t>wenn</a:t>
            </a:r>
            <a:r>
              <a:rPr lang="en-US" dirty="0">
                <a:sym typeface="Wingdings" panose="05000000000000000000" pitchFamily="2" charset="2"/>
              </a:rPr>
              <a:t> </a:t>
            </a:r>
            <a:r>
              <a:rPr lang="en-US" dirty="0" err="1">
                <a:sym typeface="Wingdings" panose="05000000000000000000" pitchFamily="2" charset="2"/>
              </a:rPr>
              <a:t>etwas</a:t>
            </a:r>
            <a:r>
              <a:rPr lang="en-US" dirty="0">
                <a:sym typeface="Wingdings" panose="05000000000000000000" pitchFamily="2" charset="2"/>
              </a:rPr>
              <a:t> </a:t>
            </a:r>
            <a:r>
              <a:rPr lang="en-US" dirty="0" err="1">
                <a:sym typeface="Wingdings" panose="05000000000000000000" pitchFamily="2" charset="2"/>
              </a:rPr>
              <a:t>benötigt</a:t>
            </a:r>
            <a:r>
              <a:rPr lang="en-US" dirty="0">
                <a:sym typeface="Wingdings" panose="05000000000000000000" pitchFamily="2" charset="2"/>
              </a:rPr>
              <a:t> </a:t>
            </a:r>
            <a:r>
              <a:rPr lang="en-US" dirty="0" err="1">
                <a:sym typeface="Wingdings" panose="05000000000000000000" pitchFamily="2" charset="2"/>
              </a:rPr>
              <a:t>wird</a:t>
            </a:r>
            <a:r>
              <a:rPr lang="en-US" dirty="0">
                <a:sym typeface="Wingdings" panose="05000000000000000000" pitchFamily="2" charset="2"/>
              </a:rPr>
              <a:t>, </a:t>
            </a:r>
            <a:r>
              <a:rPr lang="en-US" dirty="0" err="1">
                <a:sym typeface="Wingdings" panose="05000000000000000000" pitchFamily="2" charset="2"/>
              </a:rPr>
              <a:t>wird</a:t>
            </a:r>
            <a:r>
              <a:rPr lang="en-US" dirty="0">
                <a:sym typeface="Wingdings" panose="05000000000000000000" pitchFamily="2" charset="2"/>
              </a:rPr>
              <a:t> es </a:t>
            </a:r>
            <a:r>
              <a:rPr lang="en-US" dirty="0" err="1">
                <a:sym typeface="Wingdings" panose="05000000000000000000" pitchFamily="2" charset="2"/>
              </a:rPr>
              <a:t>auch</a:t>
            </a:r>
            <a:r>
              <a:rPr lang="en-US" dirty="0">
                <a:sym typeface="Wingdings" panose="05000000000000000000" pitchFamily="2" charset="2"/>
              </a:rPr>
              <a:t> </a:t>
            </a:r>
            <a:r>
              <a:rPr lang="en-US" dirty="0" err="1">
                <a:sym typeface="Wingdings" panose="05000000000000000000" pitchFamily="2" charset="2"/>
              </a:rPr>
              <a:t>hergestellt</a:t>
            </a:r>
            <a:endParaRPr lang="en-US" dirty="0"/>
          </a:p>
          <a:p>
            <a:pPr marL="1055688" lvl="2" indent="-342900">
              <a:buFont typeface="Arial" panose="020B0604020202020204" pitchFamily="34" charset="0"/>
              <a:buChar char="•"/>
            </a:pPr>
            <a:r>
              <a:rPr lang="en-US" dirty="0"/>
              <a:t>Perfection </a:t>
            </a:r>
            <a:r>
              <a:rPr lang="en-US" dirty="0">
                <a:sym typeface="Wingdings" panose="05000000000000000000" pitchFamily="2" charset="2"/>
              </a:rPr>
              <a:t> </a:t>
            </a:r>
            <a:r>
              <a:rPr lang="en-US" dirty="0" err="1">
                <a:sym typeface="Wingdings" panose="05000000000000000000" pitchFamily="2" charset="2"/>
              </a:rPr>
              <a:t>Wird</a:t>
            </a:r>
            <a:r>
              <a:rPr lang="en-US" dirty="0">
                <a:sym typeface="Wingdings" panose="05000000000000000000" pitchFamily="2" charset="2"/>
              </a:rPr>
              <a:t> </a:t>
            </a:r>
            <a:r>
              <a:rPr lang="en-US" dirty="0" err="1">
                <a:sym typeface="Wingdings" panose="05000000000000000000" pitchFamily="2" charset="2"/>
              </a:rPr>
              <a:t>niemals</a:t>
            </a:r>
            <a:r>
              <a:rPr lang="en-US" dirty="0">
                <a:sym typeface="Wingdings" panose="05000000000000000000" pitchFamily="2" charset="2"/>
              </a:rPr>
              <a:t> </a:t>
            </a:r>
            <a:r>
              <a:rPr lang="en-US" dirty="0" err="1">
                <a:sym typeface="Wingdings" panose="05000000000000000000" pitchFamily="2" charset="2"/>
              </a:rPr>
              <a:t>erreicht</a:t>
            </a:r>
            <a:r>
              <a:rPr lang="en-US" dirty="0">
                <a:sym typeface="Wingdings" panose="05000000000000000000" pitchFamily="2" charset="2"/>
              </a:rPr>
              <a:t>, Mitarbeiter leben </a:t>
            </a:r>
            <a:r>
              <a:rPr lang="en-US" dirty="0" err="1">
                <a:sym typeface="Wingdings" panose="05000000000000000000" pitchFamily="2" charset="2"/>
              </a:rPr>
              <a:t>kontinuierliche</a:t>
            </a:r>
            <a:r>
              <a:rPr lang="en-US" dirty="0">
                <a:sym typeface="Wingdings" panose="05000000000000000000" pitchFamily="2" charset="2"/>
              </a:rPr>
              <a:t> </a:t>
            </a:r>
            <a:r>
              <a:rPr lang="en-US" dirty="0" err="1">
                <a:sym typeface="Wingdings" panose="05000000000000000000" pitchFamily="2" charset="2"/>
              </a:rPr>
              <a:t>Verbesserung</a:t>
            </a:r>
            <a:endParaRPr lang="en-US" dirty="0"/>
          </a:p>
        </p:txBody>
      </p:sp>
    </p:spTree>
    <p:extLst>
      <p:ext uri="{BB962C8B-B14F-4D97-AF65-F5344CB8AC3E}">
        <p14:creationId xmlns:p14="http://schemas.microsoft.com/office/powerpoint/2010/main" val="3840997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6" name="think-cell Folie" r:id="rId5" imgW="360" imgH="360" progId="TCLayout.ActiveDocument.1">
                  <p:embed/>
                </p:oleObj>
              </mc:Choice>
              <mc:Fallback>
                <p:oleObj name="think-cell Folie" r:id="rId5"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27</a:t>
            </a:fld>
            <a:endParaRPr lang="de-CH">
              <a:solidFill>
                <a:srgbClr val="000000"/>
              </a:solidFill>
            </a:endParaRPr>
          </a:p>
        </p:txBody>
      </p:sp>
      <p:sp>
        <p:nvSpPr>
          <p:cNvPr id="7" name="Textplatzhalter 6">
            <a:extLst>
              <a:ext uri="{FF2B5EF4-FFF2-40B4-BE49-F238E27FC236}">
                <a16:creationId xmlns:a16="http://schemas.microsoft.com/office/drawing/2014/main" id="{58B36138-CC09-43EA-AFCA-388CCE288D32}"/>
              </a:ext>
            </a:extLst>
          </p:cNvPr>
          <p:cNvSpPr>
            <a:spLocks noGrp="1"/>
          </p:cNvSpPr>
          <p:nvPr>
            <p:ph type="body" sz="quarter" idx="13"/>
          </p:nvPr>
        </p:nvSpPr>
        <p:spPr/>
        <p:txBody>
          <a:bodyPr/>
          <a:lstStyle/>
          <a:p>
            <a:endParaRPr lang="de-CH"/>
          </a:p>
        </p:txBody>
      </p:sp>
      <p:sp>
        <p:nvSpPr>
          <p:cNvPr id="9" name="Textplatzhalter 8">
            <a:extLst>
              <a:ext uri="{FF2B5EF4-FFF2-40B4-BE49-F238E27FC236}">
                <a16:creationId xmlns:a16="http://schemas.microsoft.com/office/drawing/2014/main" id="{16BBE39C-1EE6-4226-82D8-8ADB2087CB50}"/>
              </a:ext>
            </a:extLst>
          </p:cNvPr>
          <p:cNvSpPr>
            <a:spLocks noGrp="1"/>
          </p:cNvSpPr>
          <p:nvPr>
            <p:ph type="body" sz="quarter" idx="14"/>
          </p:nvPr>
        </p:nvSpPr>
        <p:spPr/>
        <p:txBody>
          <a:bodyPr/>
          <a:lstStyle/>
          <a:p>
            <a:r>
              <a:rPr lang="de-CH" sz="2000" b="1"/>
              <a:t>Von der Industrie in die Software Entwicklung</a:t>
            </a:r>
          </a:p>
        </p:txBody>
      </p:sp>
      <p:pic>
        <p:nvPicPr>
          <p:cNvPr id="24578" name="Picture 2" descr="man using black laptop computer">
            <a:extLst>
              <a:ext uri="{FF2B5EF4-FFF2-40B4-BE49-F238E27FC236}">
                <a16:creationId xmlns:a16="http://schemas.microsoft.com/office/drawing/2014/main" id="{F6D70BF2-E13C-4CEE-8532-D27C71D0AD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6817" y="2843999"/>
            <a:ext cx="5721139" cy="381600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38554C29-AB77-4A3C-A88F-87BBC9013F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845" y="2843999"/>
            <a:ext cx="5870769" cy="38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639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16F592E-9214-48DB-8641-0920748D9E25}"/>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69FBF510-B0AE-4E23-9C10-C7293E3A4F82}"/>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7D80A2A5-BC1B-4BC5-B8CF-CD2A0E6E4962}"/>
              </a:ext>
            </a:extLst>
          </p:cNvPr>
          <p:cNvSpPr>
            <a:spLocks noGrp="1"/>
          </p:cNvSpPr>
          <p:nvPr>
            <p:ph type="sldNum" sz="quarter" idx="12"/>
          </p:nvPr>
        </p:nvSpPr>
        <p:spPr/>
        <p:txBody>
          <a:bodyPr/>
          <a:lstStyle/>
          <a:p>
            <a:fld id="{FE73514E-FF0B-4619-AA18-8F9E33EC021F}" type="slidenum">
              <a:rPr lang="de-CH" smtClean="0">
                <a:solidFill>
                  <a:srgbClr val="000000"/>
                </a:solidFill>
              </a:rPr>
              <a:pPr/>
              <a:t>28</a:t>
            </a:fld>
            <a:endParaRPr lang="de-CH">
              <a:solidFill>
                <a:srgbClr val="000000"/>
              </a:solidFill>
            </a:endParaRPr>
          </a:p>
        </p:txBody>
      </p:sp>
      <p:sp>
        <p:nvSpPr>
          <p:cNvPr id="11" name="Titel 10">
            <a:extLst>
              <a:ext uri="{FF2B5EF4-FFF2-40B4-BE49-F238E27FC236}">
                <a16:creationId xmlns:a16="http://schemas.microsoft.com/office/drawing/2014/main" id="{0114E599-E70C-4178-BC6C-B2A1BB94D8EB}"/>
              </a:ext>
            </a:extLst>
          </p:cNvPr>
          <p:cNvSpPr>
            <a:spLocks noGrp="1"/>
          </p:cNvSpPr>
          <p:nvPr>
            <p:ph type="title"/>
          </p:nvPr>
        </p:nvSpPr>
        <p:spPr/>
        <p:txBody>
          <a:bodyPr/>
          <a:lstStyle/>
          <a:p>
            <a:r>
              <a:rPr lang="de-CH"/>
              <a:t>Klassische Softwareentwicklungsansätze</a:t>
            </a:r>
          </a:p>
        </p:txBody>
      </p:sp>
      <p:sp>
        <p:nvSpPr>
          <p:cNvPr id="12" name="Textplatzhalter 11">
            <a:extLst>
              <a:ext uri="{FF2B5EF4-FFF2-40B4-BE49-F238E27FC236}">
                <a16:creationId xmlns:a16="http://schemas.microsoft.com/office/drawing/2014/main" id="{7886A3B6-B087-4349-A240-92163A7AA304}"/>
              </a:ext>
            </a:extLst>
          </p:cNvPr>
          <p:cNvSpPr>
            <a:spLocks noGrp="1"/>
          </p:cNvSpPr>
          <p:nvPr>
            <p:ph type="body" idx="1"/>
          </p:nvPr>
        </p:nvSpPr>
        <p:spPr/>
        <p:txBody>
          <a:bodyPr/>
          <a:lstStyle/>
          <a:p>
            <a:pPr marL="342900" indent="-342900">
              <a:buFontTx/>
              <a:buChar char="-"/>
            </a:pPr>
            <a:r>
              <a:rPr lang="de-CH"/>
              <a:t>Rational Unified </a:t>
            </a:r>
            <a:r>
              <a:rPr lang="de-CH" err="1"/>
              <a:t>Process</a:t>
            </a:r>
            <a:r>
              <a:rPr lang="de-CH"/>
              <a:t> (RUP)</a:t>
            </a:r>
          </a:p>
          <a:p>
            <a:pPr marL="342900" indent="-342900">
              <a:buFontTx/>
              <a:buChar char="-"/>
            </a:pPr>
            <a:r>
              <a:rPr lang="de-CH"/>
              <a:t>V-Modell</a:t>
            </a:r>
          </a:p>
          <a:p>
            <a:pPr marL="342900" indent="-342900">
              <a:buFontTx/>
              <a:buChar char="-"/>
            </a:pPr>
            <a:r>
              <a:rPr lang="de-CH"/>
              <a:t>Wasserfall</a:t>
            </a:r>
          </a:p>
          <a:p>
            <a:pPr marL="342900" indent="-342900">
              <a:buFontTx/>
              <a:buChar char="-"/>
            </a:pPr>
            <a:r>
              <a:rPr lang="de-CH"/>
              <a:t>Hermes</a:t>
            </a:r>
          </a:p>
          <a:p>
            <a:pPr marL="342900" indent="-342900">
              <a:buFontTx/>
              <a:buChar char="-"/>
            </a:pPr>
            <a:r>
              <a:rPr lang="de-CH"/>
              <a:t>Spiralmodell</a:t>
            </a:r>
          </a:p>
        </p:txBody>
      </p:sp>
      <p:sp>
        <p:nvSpPr>
          <p:cNvPr id="13" name="Textplatzhalter 12">
            <a:extLst>
              <a:ext uri="{FF2B5EF4-FFF2-40B4-BE49-F238E27FC236}">
                <a16:creationId xmlns:a16="http://schemas.microsoft.com/office/drawing/2014/main" id="{8851F428-6BC4-4303-AAF6-B35369E2EDFF}"/>
              </a:ext>
            </a:extLst>
          </p:cNvPr>
          <p:cNvSpPr>
            <a:spLocks noGrp="1"/>
          </p:cNvSpPr>
          <p:nvPr>
            <p:ph type="body" sz="quarter" idx="13"/>
          </p:nvPr>
        </p:nvSpPr>
        <p:spPr>
          <a:noFill/>
        </p:spPr>
        <p:txBody>
          <a:bodyPr/>
          <a:lstStyle/>
          <a:p>
            <a:endParaRPr lang="de-CH"/>
          </a:p>
        </p:txBody>
      </p:sp>
      <p:graphicFrame>
        <p:nvGraphicFramePr>
          <p:cNvPr id="15" name="Diagramm 14">
            <a:extLst>
              <a:ext uri="{FF2B5EF4-FFF2-40B4-BE49-F238E27FC236}">
                <a16:creationId xmlns:a16="http://schemas.microsoft.com/office/drawing/2014/main" id="{3752D9FD-C756-4966-A273-91619EFB6087}"/>
              </a:ext>
            </a:extLst>
          </p:cNvPr>
          <p:cNvGraphicFramePr/>
          <p:nvPr>
            <p:extLst>
              <p:ext uri="{D42A27DB-BD31-4B8C-83A1-F6EECF244321}">
                <p14:modId xmlns:p14="http://schemas.microsoft.com/office/powerpoint/2010/main" val="3207695755"/>
              </p:ext>
            </p:extLst>
          </p:nvPr>
        </p:nvGraphicFramePr>
        <p:xfrm>
          <a:off x="1145338" y="1509713"/>
          <a:ext cx="5394529" cy="4896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8206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16F592E-9214-48DB-8641-0920748D9E25}"/>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69FBF510-B0AE-4E23-9C10-C7293E3A4F82}"/>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7D80A2A5-BC1B-4BC5-B8CF-CD2A0E6E4962}"/>
              </a:ext>
            </a:extLst>
          </p:cNvPr>
          <p:cNvSpPr>
            <a:spLocks noGrp="1"/>
          </p:cNvSpPr>
          <p:nvPr>
            <p:ph type="sldNum" sz="quarter" idx="12"/>
          </p:nvPr>
        </p:nvSpPr>
        <p:spPr/>
        <p:txBody>
          <a:bodyPr/>
          <a:lstStyle/>
          <a:p>
            <a:fld id="{FE73514E-FF0B-4619-AA18-8F9E33EC021F}" type="slidenum">
              <a:rPr lang="de-CH" smtClean="0">
                <a:solidFill>
                  <a:srgbClr val="000000"/>
                </a:solidFill>
              </a:rPr>
              <a:pPr/>
              <a:t>29</a:t>
            </a:fld>
            <a:endParaRPr lang="de-CH">
              <a:solidFill>
                <a:srgbClr val="000000"/>
              </a:solidFill>
            </a:endParaRPr>
          </a:p>
        </p:txBody>
      </p:sp>
      <p:sp>
        <p:nvSpPr>
          <p:cNvPr id="11" name="Titel 10">
            <a:extLst>
              <a:ext uri="{FF2B5EF4-FFF2-40B4-BE49-F238E27FC236}">
                <a16:creationId xmlns:a16="http://schemas.microsoft.com/office/drawing/2014/main" id="{0114E599-E70C-4178-BC6C-B2A1BB94D8EB}"/>
              </a:ext>
            </a:extLst>
          </p:cNvPr>
          <p:cNvSpPr>
            <a:spLocks noGrp="1"/>
          </p:cNvSpPr>
          <p:nvPr>
            <p:ph type="title"/>
          </p:nvPr>
        </p:nvSpPr>
        <p:spPr/>
        <p:txBody>
          <a:bodyPr/>
          <a:lstStyle/>
          <a:p>
            <a:r>
              <a:rPr lang="de-CH"/>
              <a:t>Wasserfall als Beispiel</a:t>
            </a:r>
          </a:p>
        </p:txBody>
      </p:sp>
      <p:sp>
        <p:nvSpPr>
          <p:cNvPr id="12" name="Textplatzhalter 11">
            <a:extLst>
              <a:ext uri="{FF2B5EF4-FFF2-40B4-BE49-F238E27FC236}">
                <a16:creationId xmlns:a16="http://schemas.microsoft.com/office/drawing/2014/main" id="{7886A3B6-B087-4349-A240-92163A7AA304}"/>
              </a:ext>
            </a:extLst>
          </p:cNvPr>
          <p:cNvSpPr>
            <a:spLocks noGrp="1"/>
          </p:cNvSpPr>
          <p:nvPr>
            <p:ph type="body" idx="1"/>
          </p:nvPr>
        </p:nvSpPr>
        <p:spPr/>
        <p:txBody>
          <a:bodyPr/>
          <a:lstStyle/>
          <a:p>
            <a:pPr marL="342900" indent="-342900">
              <a:buFontTx/>
              <a:buChar char="-"/>
            </a:pPr>
            <a:r>
              <a:rPr lang="de-CH"/>
              <a:t>Klar definierter, einfacher, linearer Prozess</a:t>
            </a:r>
          </a:p>
          <a:p>
            <a:pPr marL="342900" indent="-342900">
              <a:buFontTx/>
              <a:buChar char="-"/>
            </a:pPr>
            <a:r>
              <a:rPr lang="de-CH"/>
              <a:t>Einzelne Phasen werden vor Beginn einer erneuten Phase abgeschlossen</a:t>
            </a:r>
          </a:p>
          <a:p>
            <a:pPr marL="342900" indent="-342900">
              <a:buFontTx/>
              <a:buChar char="-"/>
            </a:pPr>
            <a:r>
              <a:rPr lang="de-CH"/>
              <a:t>Ein Zeitpunkt zur Auslieferung kann geschätzt werden</a:t>
            </a:r>
          </a:p>
          <a:p>
            <a:pPr marL="342900" indent="-342900">
              <a:buFontTx/>
              <a:buChar char="-"/>
            </a:pPr>
            <a:r>
              <a:rPr lang="de-CH"/>
              <a:t>Mit dem Lastenheft können Offerten eingeholt werden</a:t>
            </a:r>
          </a:p>
          <a:p>
            <a:pPr marL="342900" indent="-342900">
              <a:buFontTx/>
              <a:buChar char="-"/>
            </a:pPr>
            <a:r>
              <a:rPr lang="de-CH"/>
              <a:t>Eine Kostenschätzung ist (theoretisch) möglich</a:t>
            </a:r>
          </a:p>
          <a:p>
            <a:pPr marL="342900" indent="-342900">
              <a:buFontTx/>
              <a:buChar char="-"/>
            </a:pPr>
            <a:endParaRPr lang="de-CH"/>
          </a:p>
        </p:txBody>
      </p:sp>
      <p:sp>
        <p:nvSpPr>
          <p:cNvPr id="13" name="Textplatzhalter 12">
            <a:extLst>
              <a:ext uri="{FF2B5EF4-FFF2-40B4-BE49-F238E27FC236}">
                <a16:creationId xmlns:a16="http://schemas.microsoft.com/office/drawing/2014/main" id="{8851F428-6BC4-4303-AAF6-B35369E2EDFF}"/>
              </a:ext>
            </a:extLst>
          </p:cNvPr>
          <p:cNvSpPr>
            <a:spLocks noGrp="1"/>
          </p:cNvSpPr>
          <p:nvPr>
            <p:ph type="body" sz="quarter" idx="13"/>
          </p:nvPr>
        </p:nvSpPr>
        <p:spPr>
          <a:noFill/>
        </p:spPr>
        <p:txBody>
          <a:bodyPr/>
          <a:lstStyle/>
          <a:p>
            <a:endParaRPr lang="de-CH"/>
          </a:p>
        </p:txBody>
      </p:sp>
      <p:pic>
        <p:nvPicPr>
          <p:cNvPr id="14" name="Picture 2">
            <a:extLst>
              <a:ext uri="{FF2B5EF4-FFF2-40B4-BE49-F238E27FC236}">
                <a16:creationId xmlns:a16="http://schemas.microsoft.com/office/drawing/2014/main" id="{BFE32CF5-A1DC-4D72-AB6B-C76FFFA87A0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5"/>
          <a:stretch/>
        </p:blipFill>
        <p:spPr bwMode="auto">
          <a:xfrm>
            <a:off x="917258" y="1509714"/>
            <a:ext cx="5626837" cy="515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7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2BBEE9B-22DF-4F15-AA03-F622FB6857AE}"/>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F406D3BA-A3D9-4618-A3E1-01CE1F43256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E6FF9DA5-55AE-4E4E-817A-1715E18ED2B1}"/>
              </a:ext>
            </a:extLst>
          </p:cNvPr>
          <p:cNvSpPr>
            <a:spLocks noGrp="1"/>
          </p:cNvSpPr>
          <p:nvPr>
            <p:ph type="sldNum" sz="quarter" idx="12"/>
          </p:nvPr>
        </p:nvSpPr>
        <p:spPr/>
        <p:txBody>
          <a:bodyPr/>
          <a:lstStyle/>
          <a:p>
            <a:fld id="{351188DD-6605-4EF4-9E67-B567F731CE68}" type="slidenum">
              <a:rPr lang="de-CH" smtClean="0">
                <a:solidFill>
                  <a:srgbClr val="000000"/>
                </a:solidFill>
              </a:rPr>
              <a:pPr/>
              <a:t>3</a:t>
            </a:fld>
            <a:endParaRPr lang="de-CH">
              <a:solidFill>
                <a:srgbClr val="000000"/>
              </a:solidFill>
            </a:endParaRPr>
          </a:p>
        </p:txBody>
      </p:sp>
      <p:sp>
        <p:nvSpPr>
          <p:cNvPr id="5" name="Titel 4">
            <a:extLst>
              <a:ext uri="{FF2B5EF4-FFF2-40B4-BE49-F238E27FC236}">
                <a16:creationId xmlns:a16="http://schemas.microsoft.com/office/drawing/2014/main" id="{DD1938C5-F4FC-4720-ACDB-F95AEEC8DB07}"/>
              </a:ext>
            </a:extLst>
          </p:cNvPr>
          <p:cNvSpPr>
            <a:spLocks noGrp="1"/>
          </p:cNvSpPr>
          <p:nvPr>
            <p:ph type="title"/>
          </p:nvPr>
        </p:nvSpPr>
        <p:spPr/>
        <p:txBody>
          <a:bodyPr/>
          <a:lstStyle/>
          <a:p>
            <a:r>
              <a:rPr lang="de-CH"/>
              <a:t>Wer sind wir?</a:t>
            </a:r>
            <a:endParaRPr lang="en-GB"/>
          </a:p>
        </p:txBody>
      </p:sp>
      <p:pic>
        <p:nvPicPr>
          <p:cNvPr id="10" name="Grafik 9">
            <a:extLst>
              <a:ext uri="{FF2B5EF4-FFF2-40B4-BE49-F238E27FC236}">
                <a16:creationId xmlns:a16="http://schemas.microsoft.com/office/drawing/2014/main" id="{91FDD44A-416B-4A5B-B605-CA1208771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215" y="900113"/>
            <a:ext cx="8226520" cy="5867400"/>
          </a:xfrm>
          <a:prstGeom prst="rect">
            <a:avLst/>
          </a:prstGeom>
        </p:spPr>
      </p:pic>
    </p:spTree>
    <p:extLst>
      <p:ext uri="{BB962C8B-B14F-4D97-AF65-F5344CB8AC3E}">
        <p14:creationId xmlns:p14="http://schemas.microsoft.com/office/powerpoint/2010/main" val="3145996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16F592E-9214-48DB-8641-0920748D9E25}"/>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69FBF510-B0AE-4E23-9C10-C7293E3A4F82}"/>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7D80A2A5-BC1B-4BC5-B8CF-CD2A0E6E4962}"/>
              </a:ext>
            </a:extLst>
          </p:cNvPr>
          <p:cNvSpPr>
            <a:spLocks noGrp="1"/>
          </p:cNvSpPr>
          <p:nvPr>
            <p:ph type="sldNum" sz="quarter" idx="12"/>
          </p:nvPr>
        </p:nvSpPr>
        <p:spPr/>
        <p:txBody>
          <a:bodyPr/>
          <a:lstStyle/>
          <a:p>
            <a:fld id="{FE73514E-FF0B-4619-AA18-8F9E33EC021F}" type="slidenum">
              <a:rPr lang="de-CH" smtClean="0">
                <a:solidFill>
                  <a:srgbClr val="000000"/>
                </a:solidFill>
              </a:rPr>
              <a:pPr/>
              <a:t>30</a:t>
            </a:fld>
            <a:endParaRPr lang="de-CH">
              <a:solidFill>
                <a:srgbClr val="000000"/>
              </a:solidFill>
            </a:endParaRPr>
          </a:p>
        </p:txBody>
      </p:sp>
      <p:sp>
        <p:nvSpPr>
          <p:cNvPr id="11" name="Titel 10">
            <a:extLst>
              <a:ext uri="{FF2B5EF4-FFF2-40B4-BE49-F238E27FC236}">
                <a16:creationId xmlns:a16="http://schemas.microsoft.com/office/drawing/2014/main" id="{0114E599-E70C-4178-BC6C-B2A1BB94D8EB}"/>
              </a:ext>
            </a:extLst>
          </p:cNvPr>
          <p:cNvSpPr>
            <a:spLocks noGrp="1"/>
          </p:cNvSpPr>
          <p:nvPr>
            <p:ph type="title"/>
          </p:nvPr>
        </p:nvSpPr>
        <p:spPr/>
        <p:txBody>
          <a:bodyPr/>
          <a:lstStyle/>
          <a:p>
            <a:r>
              <a:rPr lang="de-CH"/>
              <a:t>Probleme mit klassischen Ansätzen</a:t>
            </a:r>
          </a:p>
        </p:txBody>
      </p:sp>
      <p:sp>
        <p:nvSpPr>
          <p:cNvPr id="12" name="Textplatzhalter 11">
            <a:extLst>
              <a:ext uri="{FF2B5EF4-FFF2-40B4-BE49-F238E27FC236}">
                <a16:creationId xmlns:a16="http://schemas.microsoft.com/office/drawing/2014/main" id="{7886A3B6-B087-4349-A240-92163A7AA304}"/>
              </a:ext>
            </a:extLst>
          </p:cNvPr>
          <p:cNvSpPr>
            <a:spLocks noGrp="1"/>
          </p:cNvSpPr>
          <p:nvPr>
            <p:ph type="body" idx="1"/>
          </p:nvPr>
        </p:nvSpPr>
        <p:spPr/>
        <p:txBody>
          <a:bodyPr/>
          <a:lstStyle/>
          <a:p>
            <a:pPr marL="342900" indent="-342900">
              <a:buFontTx/>
              <a:buChar char="-"/>
            </a:pPr>
            <a:r>
              <a:rPr lang="de-CH"/>
              <a:t>Anforderungen können (werden) sich ändern</a:t>
            </a:r>
          </a:p>
          <a:p>
            <a:pPr marL="342900" indent="-342900">
              <a:buFontTx/>
              <a:buChar char="-"/>
            </a:pPr>
            <a:r>
              <a:rPr lang="de-CH"/>
              <a:t>Wert wird erst am Ende des Projektes geschaffen</a:t>
            </a:r>
          </a:p>
          <a:p>
            <a:pPr marL="342900" indent="-342900">
              <a:buFontTx/>
              <a:buChar char="-"/>
            </a:pPr>
            <a:r>
              <a:rPr lang="de-CH"/>
              <a:t>Abgrenzung der einzelnen Phasen ist nicht schwarz / weiss</a:t>
            </a:r>
          </a:p>
          <a:p>
            <a:pPr marL="342900" indent="-342900">
              <a:buFontTx/>
              <a:buChar char="-"/>
            </a:pPr>
            <a:r>
              <a:rPr lang="de-CH"/>
              <a:t>Sehr spätes Feedback, sehr hohes Risiko bei dem ersten «Go-Live»</a:t>
            </a:r>
          </a:p>
          <a:p>
            <a:pPr marL="342900" indent="-342900">
              <a:buFontTx/>
              <a:buChar char="-"/>
            </a:pPr>
            <a:r>
              <a:rPr lang="de-CH"/>
              <a:t>Aufwände und damit Kosten / Projektzeit werden so gut wie nie eingehalten</a:t>
            </a:r>
          </a:p>
          <a:p>
            <a:pPr marL="342900" indent="-342900">
              <a:buFontTx/>
              <a:buChar char="-"/>
            </a:pPr>
            <a:endParaRPr lang="de-CH"/>
          </a:p>
        </p:txBody>
      </p:sp>
      <p:sp>
        <p:nvSpPr>
          <p:cNvPr id="13" name="Textplatzhalter 12">
            <a:extLst>
              <a:ext uri="{FF2B5EF4-FFF2-40B4-BE49-F238E27FC236}">
                <a16:creationId xmlns:a16="http://schemas.microsoft.com/office/drawing/2014/main" id="{8851F428-6BC4-4303-AAF6-B35369E2EDFF}"/>
              </a:ext>
            </a:extLst>
          </p:cNvPr>
          <p:cNvSpPr>
            <a:spLocks noGrp="1"/>
          </p:cNvSpPr>
          <p:nvPr>
            <p:ph type="body" sz="quarter" idx="13"/>
          </p:nvPr>
        </p:nvSpPr>
        <p:spPr>
          <a:noFill/>
        </p:spPr>
        <p:txBody>
          <a:bodyPr/>
          <a:lstStyle/>
          <a:p>
            <a:endParaRPr lang="de-CH"/>
          </a:p>
        </p:txBody>
      </p:sp>
      <p:pic>
        <p:nvPicPr>
          <p:cNvPr id="9" name="Picture 2" descr="Schaukel-Projekt">
            <a:extLst>
              <a:ext uri="{FF2B5EF4-FFF2-40B4-BE49-F238E27FC236}">
                <a16:creationId xmlns:a16="http://schemas.microsoft.com/office/drawing/2014/main" id="{6B7F412A-8496-4DB4-8525-FB220FAE4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99" y="1989720"/>
            <a:ext cx="5667427" cy="423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11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16F592E-9214-48DB-8641-0920748D9E25}"/>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69FBF510-B0AE-4E23-9C10-C7293E3A4F82}"/>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7D80A2A5-BC1B-4BC5-B8CF-CD2A0E6E4962}"/>
              </a:ext>
            </a:extLst>
          </p:cNvPr>
          <p:cNvSpPr>
            <a:spLocks noGrp="1"/>
          </p:cNvSpPr>
          <p:nvPr>
            <p:ph type="sldNum" sz="quarter" idx="12"/>
          </p:nvPr>
        </p:nvSpPr>
        <p:spPr/>
        <p:txBody>
          <a:bodyPr/>
          <a:lstStyle/>
          <a:p>
            <a:fld id="{FE73514E-FF0B-4619-AA18-8F9E33EC021F}" type="slidenum">
              <a:rPr lang="de-CH" smtClean="0">
                <a:solidFill>
                  <a:srgbClr val="000000"/>
                </a:solidFill>
              </a:rPr>
              <a:pPr/>
              <a:t>31</a:t>
            </a:fld>
            <a:endParaRPr lang="de-CH">
              <a:solidFill>
                <a:srgbClr val="000000"/>
              </a:solidFill>
            </a:endParaRPr>
          </a:p>
        </p:txBody>
      </p:sp>
      <p:sp>
        <p:nvSpPr>
          <p:cNvPr id="11" name="Titel 10">
            <a:extLst>
              <a:ext uri="{FF2B5EF4-FFF2-40B4-BE49-F238E27FC236}">
                <a16:creationId xmlns:a16="http://schemas.microsoft.com/office/drawing/2014/main" id="{0114E599-E70C-4178-BC6C-B2A1BB94D8EB}"/>
              </a:ext>
            </a:extLst>
          </p:cNvPr>
          <p:cNvSpPr>
            <a:spLocks noGrp="1"/>
          </p:cNvSpPr>
          <p:nvPr>
            <p:ph type="title"/>
          </p:nvPr>
        </p:nvSpPr>
        <p:spPr/>
        <p:txBody>
          <a:bodyPr/>
          <a:lstStyle/>
          <a:p>
            <a:r>
              <a:rPr lang="de-CH" err="1"/>
              <a:t>Scrum</a:t>
            </a:r>
            <a:endParaRPr lang="de-CH"/>
          </a:p>
        </p:txBody>
      </p:sp>
      <p:sp>
        <p:nvSpPr>
          <p:cNvPr id="12" name="Textplatzhalter 11">
            <a:extLst>
              <a:ext uri="{FF2B5EF4-FFF2-40B4-BE49-F238E27FC236}">
                <a16:creationId xmlns:a16="http://schemas.microsoft.com/office/drawing/2014/main" id="{7886A3B6-B087-4349-A240-92163A7AA304}"/>
              </a:ext>
            </a:extLst>
          </p:cNvPr>
          <p:cNvSpPr>
            <a:spLocks noGrp="1"/>
          </p:cNvSpPr>
          <p:nvPr>
            <p:ph type="body" idx="1"/>
          </p:nvPr>
        </p:nvSpPr>
        <p:spPr/>
        <p:txBody>
          <a:bodyPr/>
          <a:lstStyle/>
          <a:p>
            <a:pPr marL="342900" indent="-342900">
              <a:buFontTx/>
              <a:buChar char="-"/>
            </a:pPr>
            <a:r>
              <a:rPr lang="de-CH"/>
              <a:t>Selbstorganisierte, kleine Teams erreichen ein gemeinsames Ziel </a:t>
            </a:r>
            <a:r>
              <a:rPr lang="de-CH">
                <a:sym typeface="Wingdings" panose="05000000000000000000" pitchFamily="2" charset="2"/>
              </a:rPr>
              <a:t> Gedränge im Rugby</a:t>
            </a:r>
            <a:endParaRPr lang="de-CH"/>
          </a:p>
          <a:p>
            <a:pPr marL="342900" indent="-342900">
              <a:buFontTx/>
              <a:buChar char="-"/>
            </a:pPr>
            <a:r>
              <a:rPr lang="de-CH"/>
              <a:t>Eine der ersten «agilen» Softwarenentwicklungsmethoden</a:t>
            </a:r>
          </a:p>
          <a:p>
            <a:pPr marL="342900" indent="-342900">
              <a:buFontTx/>
              <a:buChar char="-"/>
            </a:pPr>
            <a:r>
              <a:rPr lang="de-CH"/>
              <a:t>Erste Formalisierung im Jahre 1993 durch Jeff Sutherland &amp; Ken </a:t>
            </a:r>
            <a:r>
              <a:rPr lang="de-CH" err="1"/>
              <a:t>Schwaber</a:t>
            </a:r>
            <a:r>
              <a:rPr lang="de-CH"/>
              <a:t>: der Projektleiter wird zum Moderator</a:t>
            </a:r>
          </a:p>
          <a:p>
            <a:pPr marL="342900" indent="-342900">
              <a:buFontTx/>
              <a:buChar char="-"/>
            </a:pPr>
            <a:r>
              <a:rPr lang="de-CH"/>
              <a:t>Der </a:t>
            </a:r>
            <a:r>
              <a:rPr lang="de-CH" err="1"/>
              <a:t>Scrum</a:t>
            </a:r>
            <a:r>
              <a:rPr lang="de-CH"/>
              <a:t> Guide dient als Grundlage: </a:t>
            </a:r>
            <a:r>
              <a:rPr lang="de-CH">
                <a:hlinkClick r:id="rId3"/>
              </a:rPr>
              <a:t>https://scrumguides.org/index.html</a:t>
            </a:r>
            <a:r>
              <a:rPr lang="de-CH"/>
              <a:t> </a:t>
            </a:r>
          </a:p>
        </p:txBody>
      </p:sp>
      <p:sp>
        <p:nvSpPr>
          <p:cNvPr id="13" name="Textplatzhalter 12">
            <a:extLst>
              <a:ext uri="{FF2B5EF4-FFF2-40B4-BE49-F238E27FC236}">
                <a16:creationId xmlns:a16="http://schemas.microsoft.com/office/drawing/2014/main" id="{8851F428-6BC4-4303-AAF6-B35369E2EDFF}"/>
              </a:ext>
            </a:extLst>
          </p:cNvPr>
          <p:cNvSpPr>
            <a:spLocks noGrp="1"/>
          </p:cNvSpPr>
          <p:nvPr>
            <p:ph type="body" sz="quarter" idx="13"/>
          </p:nvPr>
        </p:nvSpPr>
        <p:spPr>
          <a:noFill/>
        </p:spPr>
        <p:txBody>
          <a:bodyPr/>
          <a:lstStyle/>
          <a:p>
            <a:endParaRPr lang="de-CH"/>
          </a:p>
        </p:txBody>
      </p:sp>
      <p:pic>
        <p:nvPicPr>
          <p:cNvPr id="26628" name="Picture 4" descr="men playing rugby football">
            <a:extLst>
              <a:ext uri="{FF2B5EF4-FFF2-40B4-BE49-F238E27FC236}">
                <a16:creationId xmlns:a16="http://schemas.microsoft.com/office/drawing/2014/main" id="{1933E2A7-5193-47EE-B74D-58D996B60C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000" y="2191486"/>
            <a:ext cx="5616336" cy="374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027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32</a:t>
            </a:fld>
            <a:endParaRPr lang="de-CH">
              <a:solidFill>
                <a:srgbClr val="000000"/>
              </a:solidFill>
            </a:endParaRPr>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sz="quarter" idx="14"/>
          </p:nvPr>
        </p:nvSpPr>
        <p:spPr>
          <a:xfrm>
            <a:off x="1070433" y="1301977"/>
            <a:ext cx="5991391" cy="635633"/>
          </a:xfrm>
        </p:spPr>
        <p:txBody>
          <a:bodyPr/>
          <a:lstStyle/>
          <a:p>
            <a:r>
              <a:rPr lang="de-CH" sz="2000" b="1">
                <a:latin typeface="+mj-lt"/>
              </a:rPr>
              <a:t>Der </a:t>
            </a:r>
            <a:r>
              <a:rPr lang="de-CH" sz="2000" b="1" err="1">
                <a:latin typeface="+mj-lt"/>
              </a:rPr>
              <a:t>Scrum</a:t>
            </a:r>
            <a:r>
              <a:rPr lang="de-CH" sz="2000" b="1">
                <a:latin typeface="+mj-lt"/>
              </a:rPr>
              <a:t> Prozess – in der Theorie</a:t>
            </a:r>
          </a:p>
        </p:txBody>
      </p:sp>
      <p:pic>
        <p:nvPicPr>
          <p:cNvPr id="16390" name="Picture 6" descr="Scrum Process Stock Illustrations – 1,309 Scrum Process Stock  Illustrations, Vectors &amp; Clipart - Dreamstime">
            <a:extLst>
              <a:ext uri="{FF2B5EF4-FFF2-40B4-BE49-F238E27FC236}">
                <a16:creationId xmlns:a16="http://schemas.microsoft.com/office/drawing/2014/main" id="{D01A2114-FC77-4F1A-88C3-D89941ECCF6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924994" y="2843999"/>
            <a:ext cx="7355406" cy="3816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2CDD2812-2879-4059-A2E1-E5D856A84DBA}"/>
              </a:ext>
            </a:extLst>
          </p:cNvPr>
          <p:cNvSpPr txBox="1"/>
          <p:nvPr/>
        </p:nvSpPr>
        <p:spPr>
          <a:xfrm>
            <a:off x="8991600" y="2843999"/>
            <a:ext cx="3458350" cy="4431983"/>
          </a:xfrm>
          <a:prstGeom prst="rect">
            <a:avLst/>
          </a:prstGeom>
          <a:noFill/>
        </p:spPr>
        <p:txBody>
          <a:bodyPr wrap="square" rtlCol="0">
            <a:spAutoFit/>
          </a:bodyPr>
          <a:lstStyle/>
          <a:p>
            <a:pPr marL="342900" indent="-342900" algn="l">
              <a:buFontTx/>
              <a:buChar char="-"/>
            </a:pPr>
            <a:r>
              <a:rPr lang="de-CH" sz="2000"/>
              <a:t>3 Rollen</a:t>
            </a:r>
          </a:p>
          <a:p>
            <a:pPr marL="800100" lvl="1" indent="-342900" algn="l">
              <a:buFontTx/>
              <a:buChar char="-"/>
            </a:pPr>
            <a:r>
              <a:rPr lang="de-CH" sz="2000" err="1"/>
              <a:t>Scrum</a:t>
            </a:r>
            <a:r>
              <a:rPr lang="de-CH" sz="2000"/>
              <a:t> Master</a:t>
            </a:r>
          </a:p>
          <a:p>
            <a:pPr marL="800100" lvl="1" indent="-342900" algn="l">
              <a:buFontTx/>
              <a:buChar char="-"/>
            </a:pPr>
            <a:r>
              <a:rPr lang="de-CH" sz="2000" err="1"/>
              <a:t>Product</a:t>
            </a:r>
            <a:r>
              <a:rPr lang="de-CH" sz="2000"/>
              <a:t> </a:t>
            </a:r>
            <a:r>
              <a:rPr lang="de-CH" sz="2000" err="1"/>
              <a:t>Owner</a:t>
            </a:r>
            <a:endParaRPr lang="de-CH" sz="2000"/>
          </a:p>
          <a:p>
            <a:pPr marL="800100" lvl="1" indent="-342900" algn="l">
              <a:buFontTx/>
              <a:buChar char="-"/>
            </a:pPr>
            <a:r>
              <a:rPr lang="de-CH" sz="2000"/>
              <a:t>Developer</a:t>
            </a:r>
          </a:p>
          <a:p>
            <a:pPr marL="342900" indent="-342900" algn="l">
              <a:buFontTx/>
              <a:buChar char="-"/>
            </a:pPr>
            <a:r>
              <a:rPr lang="de-CH" sz="2000"/>
              <a:t>3 Artefakte</a:t>
            </a:r>
          </a:p>
          <a:p>
            <a:pPr marL="800100" lvl="1" indent="-342900" algn="l">
              <a:buFontTx/>
              <a:buChar char="-"/>
            </a:pPr>
            <a:r>
              <a:rPr lang="de-CH" sz="2000" err="1"/>
              <a:t>Product</a:t>
            </a:r>
            <a:r>
              <a:rPr lang="de-CH" sz="2000"/>
              <a:t> Backlog</a:t>
            </a:r>
          </a:p>
          <a:p>
            <a:pPr marL="800100" lvl="1" indent="-342900" algn="l">
              <a:buFontTx/>
              <a:buChar char="-"/>
            </a:pPr>
            <a:r>
              <a:rPr lang="de-CH" sz="2000"/>
              <a:t>Sprint Backlog</a:t>
            </a:r>
          </a:p>
          <a:p>
            <a:pPr marL="800100" lvl="1" indent="-342900" algn="l">
              <a:buFontTx/>
              <a:buChar char="-"/>
            </a:pPr>
            <a:r>
              <a:rPr lang="de-CH" sz="2000" err="1"/>
              <a:t>Increment</a:t>
            </a:r>
            <a:endParaRPr lang="de-CH" sz="2000"/>
          </a:p>
          <a:p>
            <a:pPr marL="342900" indent="-342900" algn="l">
              <a:buFontTx/>
              <a:buChar char="-"/>
            </a:pPr>
            <a:r>
              <a:rPr lang="de-CH" sz="2000"/>
              <a:t>4 Events im Sprint</a:t>
            </a:r>
          </a:p>
          <a:p>
            <a:pPr marL="800100" lvl="1" indent="-342900" algn="l">
              <a:buFontTx/>
              <a:buChar char="-"/>
            </a:pPr>
            <a:r>
              <a:rPr lang="de-CH" sz="2000"/>
              <a:t>Sprint </a:t>
            </a:r>
            <a:r>
              <a:rPr lang="de-CH" sz="2000" err="1"/>
              <a:t>Planning</a:t>
            </a:r>
            <a:endParaRPr lang="de-CH" sz="2000"/>
          </a:p>
          <a:p>
            <a:pPr marL="800100" lvl="1" indent="-342900" algn="l">
              <a:buFontTx/>
              <a:buChar char="-"/>
            </a:pPr>
            <a:r>
              <a:rPr lang="de-CH" sz="2000"/>
              <a:t>Daily </a:t>
            </a:r>
            <a:r>
              <a:rPr lang="de-CH" sz="2000" err="1"/>
              <a:t>Scrum</a:t>
            </a:r>
            <a:endParaRPr lang="de-CH" sz="2000"/>
          </a:p>
          <a:p>
            <a:pPr marL="800100" lvl="1" indent="-342900" algn="l">
              <a:buFontTx/>
              <a:buChar char="-"/>
            </a:pPr>
            <a:r>
              <a:rPr lang="de-CH" sz="2000"/>
              <a:t>Sprint Review</a:t>
            </a:r>
          </a:p>
          <a:p>
            <a:pPr marL="800100" lvl="1" indent="-342900" algn="l">
              <a:buFontTx/>
              <a:buChar char="-"/>
            </a:pPr>
            <a:r>
              <a:rPr lang="de-CH" sz="2000"/>
              <a:t>Sprint </a:t>
            </a:r>
            <a:r>
              <a:rPr lang="de-CH" sz="2000" err="1"/>
              <a:t>Retrospective</a:t>
            </a:r>
            <a:endParaRPr lang="de-CH" sz="2000"/>
          </a:p>
          <a:p>
            <a:pPr marL="800100" lvl="1" indent="-342900" algn="l">
              <a:buFontTx/>
              <a:buChar char="-"/>
            </a:pPr>
            <a:endParaRPr lang="de-CH" sz="2000"/>
          </a:p>
        </p:txBody>
      </p:sp>
    </p:spTree>
    <p:extLst>
      <p:ext uri="{BB962C8B-B14F-4D97-AF65-F5344CB8AC3E}">
        <p14:creationId xmlns:p14="http://schemas.microsoft.com/office/powerpoint/2010/main" val="720505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33</a:t>
            </a:fld>
            <a:endParaRPr lang="de-CH">
              <a:solidFill>
                <a:srgbClr val="000000"/>
              </a:solidFill>
            </a:endParaRPr>
          </a:p>
        </p:txBody>
      </p:sp>
      <p:sp>
        <p:nvSpPr>
          <p:cNvPr id="6" name="Titel 5">
            <a:extLst>
              <a:ext uri="{FF2B5EF4-FFF2-40B4-BE49-F238E27FC236}">
                <a16:creationId xmlns:a16="http://schemas.microsoft.com/office/drawing/2014/main" id="{4B9B21ED-1DFA-4F1B-8584-95A820D1ADB1}"/>
              </a:ext>
            </a:extLst>
          </p:cNvPr>
          <p:cNvSpPr>
            <a:spLocks noGrp="1"/>
          </p:cNvSpPr>
          <p:nvPr>
            <p:ph type="title"/>
          </p:nvPr>
        </p:nvSpPr>
        <p:spPr/>
        <p:txBody>
          <a:bodyPr/>
          <a:lstStyle/>
          <a:p>
            <a:r>
              <a:rPr lang="de-CH"/>
              <a:t>Die Säulen und Werte in </a:t>
            </a:r>
            <a:r>
              <a:rPr lang="de-CH" err="1"/>
              <a:t>Scrum</a:t>
            </a:r>
            <a:r>
              <a:rPr lang="de-CH"/>
              <a:t>.</a:t>
            </a:r>
            <a:br>
              <a:rPr lang="de-CH"/>
            </a:br>
            <a:endParaRPr lang="de-CH"/>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idx="1"/>
          </p:nvPr>
        </p:nvSpPr>
        <p:spPr/>
        <p:txBody>
          <a:bodyPr/>
          <a:lstStyle/>
          <a:p>
            <a:r>
              <a:rPr lang="de-CH" sz="1800">
                <a:latin typeface="+mj-lt"/>
              </a:rPr>
              <a:t>3 Säulen</a:t>
            </a:r>
          </a:p>
          <a:p>
            <a:pPr marL="342900" indent="-342900">
              <a:buFontTx/>
              <a:buChar char="-"/>
            </a:pPr>
            <a:r>
              <a:rPr lang="de-CH" sz="1800">
                <a:latin typeface="+mj-lt"/>
              </a:rPr>
              <a:t>Transparenz: Sichtbarkeit für alle.</a:t>
            </a:r>
          </a:p>
          <a:p>
            <a:pPr marL="342900" indent="-342900">
              <a:buFontTx/>
              <a:buChar char="-"/>
            </a:pPr>
            <a:r>
              <a:rPr lang="de-CH" sz="1800">
                <a:latin typeface="+mj-lt"/>
              </a:rPr>
              <a:t>Überprüfung: Häufig und regelmässig mit Events.</a:t>
            </a:r>
          </a:p>
          <a:p>
            <a:pPr marL="342900" indent="-342900">
              <a:buFontTx/>
              <a:buChar char="-"/>
            </a:pPr>
            <a:r>
              <a:rPr lang="de-CH" sz="1800">
                <a:latin typeface="+mj-lt"/>
              </a:rPr>
              <a:t>Anpassung: Prozesse schnell anpassen.</a:t>
            </a:r>
          </a:p>
          <a:p>
            <a:r>
              <a:rPr lang="de-CH" sz="1800">
                <a:latin typeface="+mj-lt"/>
              </a:rPr>
              <a:t>5 Werte</a:t>
            </a:r>
          </a:p>
          <a:p>
            <a:pPr marL="342900" indent="-342900">
              <a:buFontTx/>
              <a:buChar char="-"/>
            </a:pPr>
            <a:r>
              <a:rPr lang="de-CH" sz="1800" err="1">
                <a:latin typeface="+mj-lt"/>
              </a:rPr>
              <a:t>Commitment</a:t>
            </a:r>
            <a:r>
              <a:rPr lang="de-CH" sz="1800">
                <a:latin typeface="+mj-lt"/>
              </a:rPr>
              <a:t>: Zielerreichung und Unterstützung.</a:t>
            </a:r>
          </a:p>
          <a:p>
            <a:pPr marL="342900" indent="-342900">
              <a:buFontTx/>
              <a:buChar char="-"/>
            </a:pPr>
            <a:r>
              <a:rPr lang="de-CH" sz="1800">
                <a:latin typeface="+mj-lt"/>
              </a:rPr>
              <a:t>Fokus: Auf die Sprintziele.</a:t>
            </a:r>
          </a:p>
          <a:p>
            <a:pPr marL="342900" indent="-342900">
              <a:buFontTx/>
              <a:buChar char="-"/>
            </a:pPr>
            <a:r>
              <a:rPr lang="de-CH" sz="1800">
                <a:latin typeface="+mj-lt"/>
              </a:rPr>
              <a:t>Offenheit: Über die Arbeit und Herausforderungen.</a:t>
            </a:r>
          </a:p>
          <a:p>
            <a:pPr marL="342900" indent="-342900">
              <a:buFontTx/>
              <a:buChar char="-"/>
            </a:pPr>
            <a:r>
              <a:rPr lang="de-CH" sz="1800">
                <a:latin typeface="+mj-lt"/>
              </a:rPr>
              <a:t>Respekt: Gegenseitig im Team.</a:t>
            </a:r>
          </a:p>
          <a:p>
            <a:pPr marL="342900" indent="-342900">
              <a:buFontTx/>
              <a:buChar char="-"/>
            </a:pPr>
            <a:r>
              <a:rPr lang="de-CH" sz="1800">
                <a:latin typeface="+mj-lt"/>
              </a:rPr>
              <a:t>Mut: das Richtige zu tun.</a:t>
            </a:r>
          </a:p>
          <a:p>
            <a:pPr marL="342900" indent="-342900">
              <a:buFontTx/>
              <a:buChar char="-"/>
            </a:pPr>
            <a:endParaRPr lang="de-CH" sz="1800">
              <a:latin typeface="+mj-lt"/>
            </a:endParaRPr>
          </a:p>
        </p:txBody>
      </p:sp>
      <p:sp>
        <p:nvSpPr>
          <p:cNvPr id="7" name="Textplatzhalter 6">
            <a:extLst>
              <a:ext uri="{FF2B5EF4-FFF2-40B4-BE49-F238E27FC236}">
                <a16:creationId xmlns:a16="http://schemas.microsoft.com/office/drawing/2014/main" id="{5EBFBA20-B28D-4E1F-A4A8-0EDA7E2AFCB6}"/>
              </a:ext>
            </a:extLst>
          </p:cNvPr>
          <p:cNvSpPr>
            <a:spLocks noGrp="1"/>
          </p:cNvSpPr>
          <p:nvPr>
            <p:ph type="body" sz="quarter" idx="13"/>
          </p:nvPr>
        </p:nvSpPr>
        <p:spPr/>
        <p:txBody>
          <a:bodyPr/>
          <a:lstStyle/>
          <a:p>
            <a:endParaRPr lang="de-CH"/>
          </a:p>
        </p:txBody>
      </p:sp>
      <p:pic>
        <p:nvPicPr>
          <p:cNvPr id="20482" name="Picture 2">
            <a:extLst>
              <a:ext uri="{FF2B5EF4-FFF2-40B4-BE49-F238E27FC236}">
                <a16:creationId xmlns:a16="http://schemas.microsoft.com/office/drawing/2014/main" id="{B943C8C1-5663-4343-9668-C1F5B84DE9D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126"/>
          <a:stretch/>
        </p:blipFill>
        <p:spPr bwMode="auto">
          <a:xfrm>
            <a:off x="925999" y="730483"/>
            <a:ext cx="5613867" cy="593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83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16F592E-9214-48DB-8641-0920748D9E25}"/>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69FBF510-B0AE-4E23-9C10-C7293E3A4F82}"/>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7D80A2A5-BC1B-4BC5-B8CF-CD2A0E6E4962}"/>
              </a:ext>
            </a:extLst>
          </p:cNvPr>
          <p:cNvSpPr>
            <a:spLocks noGrp="1"/>
          </p:cNvSpPr>
          <p:nvPr>
            <p:ph type="sldNum" sz="quarter" idx="12"/>
          </p:nvPr>
        </p:nvSpPr>
        <p:spPr/>
        <p:txBody>
          <a:bodyPr/>
          <a:lstStyle/>
          <a:p>
            <a:fld id="{FE73514E-FF0B-4619-AA18-8F9E33EC021F}" type="slidenum">
              <a:rPr lang="de-CH" smtClean="0">
                <a:solidFill>
                  <a:srgbClr val="000000"/>
                </a:solidFill>
              </a:rPr>
              <a:pPr/>
              <a:t>34</a:t>
            </a:fld>
            <a:endParaRPr lang="de-CH">
              <a:solidFill>
                <a:srgbClr val="000000"/>
              </a:solidFill>
            </a:endParaRPr>
          </a:p>
        </p:txBody>
      </p:sp>
      <p:sp>
        <p:nvSpPr>
          <p:cNvPr id="11" name="Titel 10">
            <a:extLst>
              <a:ext uri="{FF2B5EF4-FFF2-40B4-BE49-F238E27FC236}">
                <a16:creationId xmlns:a16="http://schemas.microsoft.com/office/drawing/2014/main" id="{0114E599-E70C-4178-BC6C-B2A1BB94D8EB}"/>
              </a:ext>
            </a:extLst>
          </p:cNvPr>
          <p:cNvSpPr>
            <a:spLocks noGrp="1"/>
          </p:cNvSpPr>
          <p:nvPr>
            <p:ph type="title"/>
          </p:nvPr>
        </p:nvSpPr>
        <p:spPr/>
        <p:txBody>
          <a:bodyPr/>
          <a:lstStyle/>
          <a:p>
            <a:r>
              <a:rPr lang="de-CH"/>
              <a:t>Extreme </a:t>
            </a:r>
            <a:r>
              <a:rPr lang="de-CH" err="1"/>
              <a:t>Programming</a:t>
            </a:r>
            <a:r>
              <a:rPr lang="de-CH"/>
              <a:t> (XP)</a:t>
            </a:r>
          </a:p>
        </p:txBody>
      </p:sp>
      <p:sp>
        <p:nvSpPr>
          <p:cNvPr id="12" name="Textplatzhalter 11">
            <a:extLst>
              <a:ext uri="{FF2B5EF4-FFF2-40B4-BE49-F238E27FC236}">
                <a16:creationId xmlns:a16="http://schemas.microsoft.com/office/drawing/2014/main" id="{7886A3B6-B087-4349-A240-92163A7AA304}"/>
              </a:ext>
            </a:extLst>
          </p:cNvPr>
          <p:cNvSpPr>
            <a:spLocks noGrp="1"/>
          </p:cNvSpPr>
          <p:nvPr>
            <p:ph type="body" idx="1"/>
          </p:nvPr>
        </p:nvSpPr>
        <p:spPr/>
        <p:txBody>
          <a:bodyPr/>
          <a:lstStyle/>
          <a:p>
            <a:pPr marL="342900" indent="-342900">
              <a:buFontTx/>
              <a:buChar char="-"/>
            </a:pPr>
            <a:r>
              <a:rPr lang="de-CH"/>
              <a:t>Eine der ersten «agilen» Softwarenentwicklungsmethoden</a:t>
            </a:r>
          </a:p>
          <a:p>
            <a:pPr marL="342900" indent="-342900">
              <a:buFontTx/>
              <a:buChar char="-"/>
            </a:pPr>
            <a:r>
              <a:rPr lang="de-CH"/>
              <a:t>Teilweise «extreme» Praktiken</a:t>
            </a:r>
          </a:p>
          <a:p>
            <a:pPr marL="695325" lvl="1" indent="-342900">
              <a:buFontTx/>
              <a:buChar char="-"/>
            </a:pPr>
            <a:r>
              <a:rPr lang="de-CH"/>
              <a:t>Pair </a:t>
            </a:r>
            <a:r>
              <a:rPr lang="de-CH" err="1"/>
              <a:t>Programming</a:t>
            </a:r>
            <a:endParaRPr lang="de-CH"/>
          </a:p>
          <a:p>
            <a:pPr marL="695325" lvl="1" indent="-342900">
              <a:buFontTx/>
              <a:buChar char="-"/>
            </a:pPr>
            <a:r>
              <a:rPr lang="de-CH"/>
              <a:t>Test Driven Development</a:t>
            </a:r>
          </a:p>
          <a:p>
            <a:pPr marL="695325" lvl="1" indent="-342900">
              <a:buFontTx/>
              <a:buChar char="-"/>
            </a:pPr>
            <a:r>
              <a:rPr lang="de-CH"/>
              <a:t>Collective Code Ownership</a:t>
            </a:r>
          </a:p>
          <a:p>
            <a:pPr marL="695325" lvl="1" indent="-342900">
              <a:buFontTx/>
              <a:buChar char="-"/>
            </a:pPr>
            <a:r>
              <a:rPr lang="de-CH" err="1"/>
              <a:t>Planning</a:t>
            </a:r>
            <a:r>
              <a:rPr lang="de-CH"/>
              <a:t> Game / Poker</a:t>
            </a:r>
          </a:p>
          <a:p>
            <a:pPr marL="342900" indent="-342900">
              <a:buFontTx/>
              <a:buChar char="-"/>
            </a:pPr>
            <a:r>
              <a:rPr lang="de-CH"/>
              <a:t>«Extreme </a:t>
            </a:r>
            <a:r>
              <a:rPr lang="de-CH" err="1"/>
              <a:t>Programming</a:t>
            </a:r>
            <a:r>
              <a:rPr lang="de-CH"/>
              <a:t> </a:t>
            </a:r>
            <a:r>
              <a:rPr lang="de-CH" err="1"/>
              <a:t>Explained</a:t>
            </a:r>
            <a:r>
              <a:rPr lang="de-CH"/>
              <a:t> – </a:t>
            </a:r>
            <a:r>
              <a:rPr lang="de-CH" err="1"/>
              <a:t>Embrace</a:t>
            </a:r>
            <a:r>
              <a:rPr lang="de-CH"/>
              <a:t> Change» (Beck: </a:t>
            </a:r>
            <a:r>
              <a:rPr lang="de-CH" err="1"/>
              <a:t>Aw</a:t>
            </a:r>
            <a:r>
              <a:rPr lang="de-CH"/>
              <a:t> Professional, 1999)</a:t>
            </a:r>
          </a:p>
        </p:txBody>
      </p:sp>
      <p:pic>
        <p:nvPicPr>
          <p:cNvPr id="26626" name="Picture 2" descr="avatar for Kent Beck">
            <a:extLst>
              <a:ext uri="{FF2B5EF4-FFF2-40B4-BE49-F238E27FC236}">
                <a16:creationId xmlns:a16="http://schemas.microsoft.com/office/drawing/2014/main" id="{C72C8F5E-6635-4DD8-A669-7014EEFAE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81" y="1509713"/>
            <a:ext cx="5147842" cy="5147842"/>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6EBB6688-90CC-4562-AE57-6357CA7E7618}"/>
              </a:ext>
            </a:extLst>
          </p:cNvPr>
          <p:cNvSpPr txBox="1"/>
          <p:nvPr/>
        </p:nvSpPr>
        <p:spPr>
          <a:xfrm>
            <a:off x="933981" y="6665887"/>
            <a:ext cx="5699976" cy="307777"/>
          </a:xfrm>
          <a:prstGeom prst="rect">
            <a:avLst/>
          </a:prstGeom>
          <a:noFill/>
        </p:spPr>
        <p:txBody>
          <a:bodyPr wrap="square" rtlCol="0">
            <a:spAutoFit/>
          </a:bodyPr>
          <a:lstStyle/>
          <a:p>
            <a:pPr algn="l"/>
            <a:r>
              <a:rPr lang="de-CH" sz="1400"/>
              <a:t>Kent Beck</a:t>
            </a:r>
          </a:p>
        </p:txBody>
      </p:sp>
    </p:spTree>
    <p:extLst>
      <p:ext uri="{BB962C8B-B14F-4D97-AF65-F5344CB8AC3E}">
        <p14:creationId xmlns:p14="http://schemas.microsoft.com/office/powerpoint/2010/main" val="108705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16F592E-9214-48DB-8641-0920748D9E25}"/>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69FBF510-B0AE-4E23-9C10-C7293E3A4F82}"/>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7D80A2A5-BC1B-4BC5-B8CF-CD2A0E6E4962}"/>
              </a:ext>
            </a:extLst>
          </p:cNvPr>
          <p:cNvSpPr>
            <a:spLocks noGrp="1"/>
          </p:cNvSpPr>
          <p:nvPr>
            <p:ph type="sldNum" sz="quarter" idx="12"/>
          </p:nvPr>
        </p:nvSpPr>
        <p:spPr/>
        <p:txBody>
          <a:bodyPr/>
          <a:lstStyle/>
          <a:p>
            <a:fld id="{FE73514E-FF0B-4619-AA18-8F9E33EC021F}" type="slidenum">
              <a:rPr lang="de-CH" smtClean="0">
                <a:solidFill>
                  <a:srgbClr val="000000"/>
                </a:solidFill>
              </a:rPr>
              <a:pPr/>
              <a:t>35</a:t>
            </a:fld>
            <a:endParaRPr lang="de-CH">
              <a:solidFill>
                <a:srgbClr val="000000"/>
              </a:solidFill>
            </a:endParaRPr>
          </a:p>
        </p:txBody>
      </p:sp>
      <p:sp>
        <p:nvSpPr>
          <p:cNvPr id="11" name="Titel 10">
            <a:extLst>
              <a:ext uri="{FF2B5EF4-FFF2-40B4-BE49-F238E27FC236}">
                <a16:creationId xmlns:a16="http://schemas.microsoft.com/office/drawing/2014/main" id="{0114E599-E70C-4178-BC6C-B2A1BB94D8EB}"/>
              </a:ext>
            </a:extLst>
          </p:cNvPr>
          <p:cNvSpPr>
            <a:spLocks noGrp="1"/>
          </p:cNvSpPr>
          <p:nvPr>
            <p:ph type="title"/>
          </p:nvPr>
        </p:nvSpPr>
        <p:spPr/>
        <p:txBody>
          <a:bodyPr/>
          <a:lstStyle/>
          <a:p>
            <a:r>
              <a:rPr lang="de-CH"/>
              <a:t>Agile </a:t>
            </a:r>
            <a:r>
              <a:rPr lang="de-CH" err="1"/>
              <a:t>Manifesto</a:t>
            </a:r>
            <a:endParaRPr lang="de-CH"/>
          </a:p>
        </p:txBody>
      </p:sp>
      <p:sp>
        <p:nvSpPr>
          <p:cNvPr id="12" name="Textplatzhalter 11">
            <a:extLst>
              <a:ext uri="{FF2B5EF4-FFF2-40B4-BE49-F238E27FC236}">
                <a16:creationId xmlns:a16="http://schemas.microsoft.com/office/drawing/2014/main" id="{7886A3B6-B087-4349-A240-92163A7AA304}"/>
              </a:ext>
            </a:extLst>
          </p:cNvPr>
          <p:cNvSpPr>
            <a:spLocks noGrp="1"/>
          </p:cNvSpPr>
          <p:nvPr>
            <p:ph type="body" idx="1"/>
          </p:nvPr>
        </p:nvSpPr>
        <p:spPr/>
        <p:txBody>
          <a:bodyPr/>
          <a:lstStyle/>
          <a:p>
            <a:pPr marL="342900" indent="-342900">
              <a:buFontTx/>
              <a:buChar char="-"/>
            </a:pPr>
            <a:r>
              <a:rPr lang="de-CH"/>
              <a:t>Februar 2001: Formuliert durch 17 Erstunterzeichner</a:t>
            </a:r>
          </a:p>
          <a:p>
            <a:pPr marL="695325" lvl="1" indent="-342900">
              <a:buFontTx/>
              <a:buChar char="-"/>
            </a:pPr>
            <a:r>
              <a:rPr lang="de-CH"/>
              <a:t>Darunter die Begründer von Extreme </a:t>
            </a:r>
            <a:r>
              <a:rPr lang="de-CH" err="1"/>
              <a:t>Programming</a:t>
            </a:r>
            <a:r>
              <a:rPr lang="de-CH"/>
              <a:t> und </a:t>
            </a:r>
            <a:r>
              <a:rPr lang="de-CH" err="1"/>
              <a:t>Scrum</a:t>
            </a:r>
            <a:endParaRPr lang="de-CH"/>
          </a:p>
          <a:p>
            <a:pPr marL="342900" indent="-342900">
              <a:buFontTx/>
              <a:buChar char="-"/>
            </a:pPr>
            <a:r>
              <a:rPr lang="de-CH"/>
              <a:t>Auch die je als zweites genannten Werte sind wichtig: Aber die ersten sind wichtiger</a:t>
            </a:r>
          </a:p>
          <a:p>
            <a:pPr marL="342900" indent="-342900">
              <a:buFontTx/>
              <a:buChar char="-"/>
            </a:pPr>
            <a:r>
              <a:rPr lang="de-CH"/>
              <a:t>Geburt der Bezeichnung «agil», anstelle von leichtgewichtig (</a:t>
            </a:r>
            <a:r>
              <a:rPr lang="de-CH" err="1"/>
              <a:t>lightweight</a:t>
            </a:r>
            <a:r>
              <a:rPr lang="de-CH"/>
              <a:t>)</a:t>
            </a:r>
          </a:p>
          <a:p>
            <a:pPr marL="342900" indent="-342900">
              <a:buFontTx/>
              <a:buChar char="-"/>
            </a:pPr>
            <a:r>
              <a:rPr lang="de-CH"/>
              <a:t>Anstelle von Software: eher Solution </a:t>
            </a:r>
            <a:r>
              <a:rPr lang="de-CH">
                <a:sym typeface="Wingdings" panose="05000000000000000000" pitchFamily="2" charset="2"/>
              </a:rPr>
              <a:t> das Agile </a:t>
            </a:r>
            <a:r>
              <a:rPr lang="de-CH" err="1">
                <a:sym typeface="Wingdings" panose="05000000000000000000" pitchFamily="2" charset="2"/>
              </a:rPr>
              <a:t>Manifesto</a:t>
            </a:r>
            <a:r>
              <a:rPr lang="de-CH">
                <a:sym typeface="Wingdings" panose="05000000000000000000" pitchFamily="2" charset="2"/>
              </a:rPr>
              <a:t> ist in vielen Bereichen anwendbar</a:t>
            </a:r>
            <a:endParaRPr lang="de-CH"/>
          </a:p>
        </p:txBody>
      </p:sp>
      <p:sp>
        <p:nvSpPr>
          <p:cNvPr id="13" name="Textplatzhalter 12">
            <a:extLst>
              <a:ext uri="{FF2B5EF4-FFF2-40B4-BE49-F238E27FC236}">
                <a16:creationId xmlns:a16="http://schemas.microsoft.com/office/drawing/2014/main" id="{8851F428-6BC4-4303-AAF6-B35369E2EDFF}"/>
              </a:ext>
            </a:extLst>
          </p:cNvPr>
          <p:cNvSpPr>
            <a:spLocks noGrp="1"/>
          </p:cNvSpPr>
          <p:nvPr>
            <p:ph type="body" sz="quarter" idx="13"/>
          </p:nvPr>
        </p:nvSpPr>
        <p:spPr>
          <a:noFill/>
        </p:spPr>
        <p:txBody>
          <a:bodyPr/>
          <a:lstStyle/>
          <a:p>
            <a:endParaRPr lang="de-CH"/>
          </a:p>
        </p:txBody>
      </p:sp>
      <p:pic>
        <p:nvPicPr>
          <p:cNvPr id="28674" name="Picture 2">
            <a:extLst>
              <a:ext uri="{FF2B5EF4-FFF2-40B4-BE49-F238E27FC236}">
                <a16:creationId xmlns:a16="http://schemas.microsoft.com/office/drawing/2014/main" id="{453389B7-B613-4F3B-A652-92E12FF08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33981" y="2228516"/>
            <a:ext cx="5610114" cy="3303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758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36</a:t>
            </a:fld>
            <a:endParaRPr lang="de-CH">
              <a:solidFill>
                <a:srgbClr val="000000"/>
              </a:solidFill>
            </a:endParaRPr>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sz="quarter" idx="14"/>
          </p:nvPr>
        </p:nvSpPr>
        <p:spPr>
          <a:xfrm>
            <a:off x="1070433" y="1301977"/>
            <a:ext cx="5991391" cy="635633"/>
          </a:xfrm>
        </p:spPr>
        <p:txBody>
          <a:bodyPr/>
          <a:lstStyle/>
          <a:p>
            <a:r>
              <a:rPr lang="de-CH" sz="2000" b="1">
                <a:latin typeface="+mj-lt"/>
              </a:rPr>
              <a:t>Agilität bei der Baloise – aus der Praxis</a:t>
            </a:r>
          </a:p>
          <a:p>
            <a:r>
              <a:rPr lang="de-CH" sz="2000">
                <a:latin typeface="+mj-lt"/>
              </a:rPr>
              <a:t>Zahlen und Fakten</a:t>
            </a:r>
          </a:p>
        </p:txBody>
      </p:sp>
      <p:pic>
        <p:nvPicPr>
          <p:cNvPr id="16390" name="Picture 6">
            <a:extLst>
              <a:ext uri="{FF2B5EF4-FFF2-40B4-BE49-F238E27FC236}">
                <a16:creationId xmlns:a16="http://schemas.microsoft.com/office/drawing/2014/main" id="{D01A2114-FC77-4F1A-88C3-D89941ECCF6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24994" y="2844800"/>
            <a:ext cx="6898206" cy="3799623"/>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2CDD2812-2879-4059-A2E1-E5D856A84DBA}"/>
              </a:ext>
            </a:extLst>
          </p:cNvPr>
          <p:cNvSpPr txBox="1"/>
          <p:nvPr/>
        </p:nvSpPr>
        <p:spPr>
          <a:xfrm>
            <a:off x="8524240" y="2843999"/>
            <a:ext cx="3925710" cy="3970318"/>
          </a:xfrm>
          <a:prstGeom prst="rect">
            <a:avLst/>
          </a:prstGeom>
          <a:noFill/>
        </p:spPr>
        <p:txBody>
          <a:bodyPr wrap="square" rtlCol="0">
            <a:spAutoFit/>
          </a:bodyPr>
          <a:lstStyle/>
          <a:p>
            <a:pPr marL="342900" indent="-342900" algn="l">
              <a:buFontTx/>
              <a:buChar char="-"/>
            </a:pPr>
            <a:r>
              <a:rPr lang="de-CH"/>
              <a:t>27 </a:t>
            </a:r>
            <a:r>
              <a:rPr lang="de-CH" err="1"/>
              <a:t>Scrum</a:t>
            </a:r>
            <a:r>
              <a:rPr lang="de-CH"/>
              <a:t> Teams in der IT Schweiz</a:t>
            </a:r>
          </a:p>
          <a:p>
            <a:pPr marL="342900" indent="-342900" algn="l">
              <a:buFontTx/>
              <a:buChar char="-"/>
            </a:pPr>
            <a:r>
              <a:rPr lang="de-CH"/>
              <a:t>Nutzung von </a:t>
            </a:r>
            <a:r>
              <a:rPr lang="de-CH" err="1"/>
              <a:t>Scrum</a:t>
            </a:r>
            <a:r>
              <a:rPr lang="de-CH"/>
              <a:t> seit mehr als 10 Jahren</a:t>
            </a:r>
          </a:p>
          <a:p>
            <a:pPr marL="342900" indent="-342900" algn="l">
              <a:buFontTx/>
              <a:buChar char="-"/>
            </a:pPr>
            <a:r>
              <a:rPr lang="de-CH"/>
              <a:t>Zusätzlich zu Entwicklern oftmals auch Tester / Business Engineers im Team</a:t>
            </a:r>
          </a:p>
          <a:p>
            <a:pPr marL="342900" indent="-342900" algn="l">
              <a:buFontTx/>
              <a:buChar char="-"/>
            </a:pPr>
            <a:r>
              <a:rPr lang="de-CH"/>
              <a:t>Agiles Arbeiten ist eine Erfolgsgeschichte bei der Baloise</a:t>
            </a:r>
          </a:p>
          <a:p>
            <a:pPr marL="800100" lvl="1" indent="-342900" algn="l">
              <a:buFontTx/>
              <a:buChar char="-"/>
            </a:pPr>
            <a:endParaRPr lang="de-CH"/>
          </a:p>
        </p:txBody>
      </p:sp>
    </p:spTree>
    <p:extLst>
      <p:ext uri="{BB962C8B-B14F-4D97-AF65-F5344CB8AC3E}">
        <p14:creationId xmlns:p14="http://schemas.microsoft.com/office/powerpoint/2010/main" val="3326257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37</a:t>
            </a:fld>
            <a:endParaRPr lang="de-CH">
              <a:solidFill>
                <a:srgbClr val="000000"/>
              </a:solidFill>
            </a:endParaRPr>
          </a:p>
        </p:txBody>
      </p:sp>
      <p:sp>
        <p:nvSpPr>
          <p:cNvPr id="5" name="Textplatzhalter 4">
            <a:extLst>
              <a:ext uri="{FF2B5EF4-FFF2-40B4-BE49-F238E27FC236}">
                <a16:creationId xmlns:a16="http://schemas.microsoft.com/office/drawing/2014/main" id="{1BEED6E1-9914-4B53-B912-01E201C3EF60}"/>
              </a:ext>
            </a:extLst>
          </p:cNvPr>
          <p:cNvSpPr>
            <a:spLocks noGrp="1"/>
          </p:cNvSpPr>
          <p:nvPr>
            <p:ph type="body" sz="quarter" idx="13"/>
          </p:nvPr>
        </p:nvSpPr>
        <p:spPr/>
        <p:txBody>
          <a:bodyPr/>
          <a:lstStyle/>
          <a:p>
            <a:endParaRPr lang="de-CH"/>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sz="quarter" idx="14"/>
          </p:nvPr>
        </p:nvSpPr>
        <p:spPr/>
        <p:txBody>
          <a:bodyPr/>
          <a:lstStyle/>
          <a:p>
            <a:r>
              <a:rPr lang="de-CH" sz="2000" b="1">
                <a:latin typeface="+mj-lt"/>
              </a:rPr>
              <a:t>Agilität bei der Baloise – aus der Praxis</a:t>
            </a:r>
          </a:p>
          <a:p>
            <a:r>
              <a:rPr lang="de-CH" sz="2000">
                <a:latin typeface="+mj-lt"/>
              </a:rPr>
              <a:t>Die Teams leben die Agilität.</a:t>
            </a:r>
          </a:p>
        </p:txBody>
      </p:sp>
      <p:pic>
        <p:nvPicPr>
          <p:cNvPr id="16390" name="Picture 6">
            <a:extLst>
              <a:ext uri="{FF2B5EF4-FFF2-40B4-BE49-F238E27FC236}">
                <a16:creationId xmlns:a16="http://schemas.microsoft.com/office/drawing/2014/main" id="{D01A2114-FC77-4F1A-88C3-D89941ECCF6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24994" y="2843999"/>
            <a:ext cx="4968642" cy="38160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AEF77E6B-82CD-4D9A-A040-0BB64A74D04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893636" y="2843998"/>
            <a:ext cx="6624320" cy="381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325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A5A9894-BFA9-4456-BC51-15BF6A544ABE}"/>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7069A-C86D-4F89-8E99-3FC9B95502D0}"/>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2E4B3B43-ABCC-4142-9B02-914FD9702F24}"/>
              </a:ext>
            </a:extLst>
          </p:cNvPr>
          <p:cNvSpPr>
            <a:spLocks noGrp="1"/>
          </p:cNvSpPr>
          <p:nvPr>
            <p:ph type="sldNum" sz="quarter" idx="12"/>
          </p:nvPr>
        </p:nvSpPr>
        <p:spPr/>
        <p:txBody>
          <a:bodyPr/>
          <a:lstStyle/>
          <a:p>
            <a:fld id="{FE73514E-FF0B-4619-AA18-8F9E33EC021F}" type="slidenum">
              <a:rPr lang="de-CH" smtClean="0">
                <a:solidFill>
                  <a:srgbClr val="000000"/>
                </a:solidFill>
              </a:rPr>
              <a:pPr/>
              <a:t>38</a:t>
            </a:fld>
            <a:endParaRPr lang="de-CH">
              <a:solidFill>
                <a:srgbClr val="000000"/>
              </a:solidFill>
            </a:endParaRPr>
          </a:p>
        </p:txBody>
      </p:sp>
      <p:sp>
        <p:nvSpPr>
          <p:cNvPr id="13" name="Textplatzhalter 12">
            <a:extLst>
              <a:ext uri="{FF2B5EF4-FFF2-40B4-BE49-F238E27FC236}">
                <a16:creationId xmlns:a16="http://schemas.microsoft.com/office/drawing/2014/main" id="{D6FBE471-F1A7-4843-928F-F99B276E9FFC}"/>
              </a:ext>
            </a:extLst>
          </p:cNvPr>
          <p:cNvSpPr>
            <a:spLocks noGrp="1"/>
          </p:cNvSpPr>
          <p:nvPr>
            <p:ph type="body" sz="quarter" idx="13"/>
          </p:nvPr>
        </p:nvSpPr>
        <p:spPr>
          <a:noFill/>
        </p:spPr>
        <p:txBody>
          <a:bodyPr/>
          <a:lstStyle/>
          <a:p>
            <a:endParaRPr lang="de-CH"/>
          </a:p>
        </p:txBody>
      </p:sp>
      <p:sp>
        <p:nvSpPr>
          <p:cNvPr id="14" name="Textplatzhalter 13">
            <a:extLst>
              <a:ext uri="{FF2B5EF4-FFF2-40B4-BE49-F238E27FC236}">
                <a16:creationId xmlns:a16="http://schemas.microsoft.com/office/drawing/2014/main" id="{430BCA07-6E27-43D7-9C94-AB54E82BC556}"/>
              </a:ext>
            </a:extLst>
          </p:cNvPr>
          <p:cNvSpPr>
            <a:spLocks noGrp="1"/>
          </p:cNvSpPr>
          <p:nvPr>
            <p:ph type="body" sz="quarter" idx="14"/>
          </p:nvPr>
        </p:nvSpPr>
        <p:spPr/>
        <p:txBody>
          <a:bodyPr/>
          <a:lstStyle/>
          <a:p>
            <a:r>
              <a:rPr lang="de-CH" sz="2000" b="1"/>
              <a:t>Agiles Arbeiten bei der Baloise</a:t>
            </a:r>
          </a:p>
        </p:txBody>
      </p:sp>
      <p:pic>
        <p:nvPicPr>
          <p:cNvPr id="10" name="Grafik 9">
            <a:extLst>
              <a:ext uri="{FF2B5EF4-FFF2-40B4-BE49-F238E27FC236}">
                <a16:creationId xmlns:a16="http://schemas.microsoft.com/office/drawing/2014/main" id="{4379FACF-25C6-4BA7-A9E5-F23B567AE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489" y="1510675"/>
            <a:ext cx="8262177" cy="4787999"/>
          </a:xfrm>
          <a:prstGeom prst="rect">
            <a:avLst/>
          </a:prstGeom>
        </p:spPr>
      </p:pic>
    </p:spTree>
    <p:extLst>
      <p:ext uri="{BB962C8B-B14F-4D97-AF65-F5344CB8AC3E}">
        <p14:creationId xmlns:p14="http://schemas.microsoft.com/office/powerpoint/2010/main" val="637777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39</a:t>
            </a:fld>
            <a:endParaRPr lang="de-CH">
              <a:solidFill>
                <a:srgbClr val="000000"/>
              </a:solidFill>
            </a:endParaRPr>
          </a:p>
        </p:txBody>
      </p:sp>
      <p:sp>
        <p:nvSpPr>
          <p:cNvPr id="6" name="Titel 5">
            <a:extLst>
              <a:ext uri="{FF2B5EF4-FFF2-40B4-BE49-F238E27FC236}">
                <a16:creationId xmlns:a16="http://schemas.microsoft.com/office/drawing/2014/main" id="{4B9B21ED-1DFA-4F1B-8584-95A820D1ADB1}"/>
              </a:ext>
            </a:extLst>
          </p:cNvPr>
          <p:cNvSpPr>
            <a:spLocks noGrp="1"/>
          </p:cNvSpPr>
          <p:nvPr>
            <p:ph type="title"/>
          </p:nvPr>
        </p:nvSpPr>
        <p:spPr/>
        <p:txBody>
          <a:bodyPr/>
          <a:lstStyle/>
          <a:p>
            <a:r>
              <a:rPr lang="de-CH"/>
              <a:t>Eine Applikation / Software bei der Baloise</a:t>
            </a:r>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idx="1"/>
          </p:nvPr>
        </p:nvSpPr>
        <p:spPr/>
        <p:txBody>
          <a:bodyPr/>
          <a:lstStyle/>
          <a:p>
            <a:r>
              <a:rPr lang="de-CH" sz="1800">
                <a:latin typeface="+mj-lt"/>
              </a:rPr>
              <a:t>Bausteine am Beispiel Kundenportal</a:t>
            </a:r>
          </a:p>
          <a:p>
            <a:pPr marL="285750" indent="-285750">
              <a:buFontTx/>
              <a:buChar char="-"/>
            </a:pPr>
            <a:r>
              <a:rPr lang="de-CH" sz="1800">
                <a:latin typeface="+mj-lt"/>
              </a:rPr>
              <a:t>Anzeige der Daten </a:t>
            </a:r>
            <a:r>
              <a:rPr lang="de-CH" sz="1800">
                <a:latin typeface="+mj-lt"/>
                <a:sym typeface="Wingdings" panose="05000000000000000000" pitchFamily="2" charset="2"/>
              </a:rPr>
              <a:t> User Interface (UI)</a:t>
            </a:r>
          </a:p>
          <a:p>
            <a:pPr marL="638175" lvl="1" indent="-285750">
              <a:buFontTx/>
              <a:buChar char="-"/>
            </a:pPr>
            <a:r>
              <a:rPr lang="de-CH" sz="1800">
                <a:latin typeface="+mj-lt"/>
                <a:sym typeface="Wingdings" panose="05000000000000000000" pitchFamily="2" charset="2"/>
              </a:rPr>
              <a:t>JavaScript, HTML, CSS</a:t>
            </a:r>
          </a:p>
          <a:p>
            <a:pPr marL="285750" indent="-285750">
              <a:buFontTx/>
              <a:buChar char="-"/>
            </a:pPr>
            <a:r>
              <a:rPr lang="de-CH" sz="1800">
                <a:latin typeface="+mj-lt"/>
                <a:sym typeface="Wingdings" panose="05000000000000000000" pitchFamily="2" charset="2"/>
              </a:rPr>
              <a:t>Bereitstellung der Daten  Backend</a:t>
            </a:r>
          </a:p>
          <a:p>
            <a:pPr marL="638175" lvl="1" indent="-285750">
              <a:buFontTx/>
              <a:buChar char="-"/>
            </a:pPr>
            <a:r>
              <a:rPr lang="de-CH" sz="1800">
                <a:latin typeface="+mj-lt"/>
                <a:sym typeface="Wingdings" panose="05000000000000000000" pitchFamily="2" charset="2"/>
              </a:rPr>
              <a:t>Java, REST Services</a:t>
            </a:r>
          </a:p>
          <a:p>
            <a:pPr marL="285750" indent="-285750">
              <a:buFontTx/>
              <a:buChar char="-"/>
            </a:pPr>
            <a:r>
              <a:rPr lang="de-CH" sz="1800">
                <a:latin typeface="+mj-lt"/>
                <a:sym typeface="Wingdings" panose="05000000000000000000" pitchFamily="2" charset="2"/>
              </a:rPr>
              <a:t>Speicherung der Daten  Datenbank</a:t>
            </a:r>
          </a:p>
          <a:p>
            <a:pPr marL="638175" lvl="1" indent="-285750">
              <a:buFontTx/>
              <a:buChar char="-"/>
            </a:pPr>
            <a:r>
              <a:rPr lang="de-CH" sz="1800">
                <a:latin typeface="+mj-lt"/>
                <a:sym typeface="Wingdings" panose="05000000000000000000" pitchFamily="2" charset="2"/>
              </a:rPr>
              <a:t>SQL</a:t>
            </a:r>
          </a:p>
          <a:p>
            <a:pPr marL="285750" indent="-285750">
              <a:buFontTx/>
              <a:buChar char="-"/>
            </a:pPr>
            <a:r>
              <a:rPr lang="de-CH" sz="1800">
                <a:latin typeface="+mj-lt"/>
                <a:sym typeface="Wingdings" panose="05000000000000000000" pitchFamily="2" charset="2"/>
              </a:rPr>
              <a:t>Bezug von Daten anderer System</a:t>
            </a:r>
          </a:p>
          <a:p>
            <a:pPr marL="638175" lvl="1" indent="-285750">
              <a:buFontTx/>
              <a:buChar char="-"/>
            </a:pPr>
            <a:r>
              <a:rPr lang="de-CH" sz="1800">
                <a:latin typeface="+mj-lt"/>
                <a:sym typeface="Wingdings" panose="05000000000000000000" pitchFamily="2" charset="2"/>
              </a:rPr>
              <a:t>Java, SOAP Webservices</a:t>
            </a:r>
          </a:p>
          <a:p>
            <a:r>
              <a:rPr lang="de-CH" sz="1800" b="1">
                <a:latin typeface="+mj-lt"/>
                <a:sym typeface="Wingdings" panose="05000000000000000000" pitchFamily="2" charset="2"/>
              </a:rPr>
              <a:t>Viele Technologien, wie viele Teams braucht es?</a:t>
            </a:r>
            <a:endParaRPr lang="de-CH" sz="1800" b="1">
              <a:latin typeface="+mj-lt"/>
            </a:endParaRPr>
          </a:p>
          <a:p>
            <a:endParaRPr lang="de-CH" sz="1800">
              <a:latin typeface="+mj-lt"/>
            </a:endParaRPr>
          </a:p>
          <a:p>
            <a:pPr marL="342900" indent="-342900">
              <a:buFontTx/>
              <a:buChar char="-"/>
            </a:pPr>
            <a:endParaRPr lang="de-CH" sz="1800">
              <a:latin typeface="+mj-lt"/>
            </a:endParaRPr>
          </a:p>
        </p:txBody>
      </p:sp>
      <p:sp>
        <p:nvSpPr>
          <p:cNvPr id="7" name="Textplatzhalter 6">
            <a:extLst>
              <a:ext uri="{FF2B5EF4-FFF2-40B4-BE49-F238E27FC236}">
                <a16:creationId xmlns:a16="http://schemas.microsoft.com/office/drawing/2014/main" id="{5EBFBA20-B28D-4E1F-A4A8-0EDA7E2AFCB6}"/>
              </a:ext>
            </a:extLst>
          </p:cNvPr>
          <p:cNvSpPr>
            <a:spLocks noGrp="1"/>
          </p:cNvSpPr>
          <p:nvPr>
            <p:ph type="body" sz="quarter" idx="13"/>
          </p:nvPr>
        </p:nvSpPr>
        <p:spPr/>
        <p:txBody>
          <a:bodyPr/>
          <a:lstStyle/>
          <a:p>
            <a:endParaRPr lang="de-CH"/>
          </a:p>
        </p:txBody>
      </p:sp>
      <p:pic>
        <p:nvPicPr>
          <p:cNvPr id="9" name="Grafik 8">
            <a:extLst>
              <a:ext uri="{FF2B5EF4-FFF2-40B4-BE49-F238E27FC236}">
                <a16:creationId xmlns:a16="http://schemas.microsoft.com/office/drawing/2014/main" id="{60EFF59B-88AB-4602-B009-5ACA3454D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000" y="1509713"/>
            <a:ext cx="5684345" cy="5151437"/>
          </a:xfrm>
          <a:prstGeom prst="rect">
            <a:avLst/>
          </a:prstGeom>
        </p:spPr>
      </p:pic>
    </p:spTree>
    <p:extLst>
      <p:ext uri="{BB962C8B-B14F-4D97-AF65-F5344CB8AC3E}">
        <p14:creationId xmlns:p14="http://schemas.microsoft.com/office/powerpoint/2010/main" val="416001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2BBEE9B-22DF-4F15-AA03-F622FB6857AE}"/>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F406D3BA-A3D9-4618-A3E1-01CE1F43256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E6FF9DA5-55AE-4E4E-817A-1715E18ED2B1}"/>
              </a:ext>
            </a:extLst>
          </p:cNvPr>
          <p:cNvSpPr>
            <a:spLocks noGrp="1"/>
          </p:cNvSpPr>
          <p:nvPr>
            <p:ph type="sldNum" sz="quarter" idx="12"/>
          </p:nvPr>
        </p:nvSpPr>
        <p:spPr/>
        <p:txBody>
          <a:bodyPr/>
          <a:lstStyle/>
          <a:p>
            <a:fld id="{351188DD-6605-4EF4-9E67-B567F731CE68}" type="slidenum">
              <a:rPr lang="de-CH" smtClean="0">
                <a:solidFill>
                  <a:srgbClr val="000000"/>
                </a:solidFill>
              </a:rPr>
              <a:pPr/>
              <a:t>4</a:t>
            </a:fld>
            <a:endParaRPr lang="de-CH">
              <a:solidFill>
                <a:srgbClr val="000000"/>
              </a:solidFill>
            </a:endParaRPr>
          </a:p>
        </p:txBody>
      </p:sp>
      <p:sp>
        <p:nvSpPr>
          <p:cNvPr id="5" name="Titel 4">
            <a:extLst>
              <a:ext uri="{FF2B5EF4-FFF2-40B4-BE49-F238E27FC236}">
                <a16:creationId xmlns:a16="http://schemas.microsoft.com/office/drawing/2014/main" id="{DD1938C5-F4FC-4720-ACDB-F95AEEC8DB07}"/>
              </a:ext>
            </a:extLst>
          </p:cNvPr>
          <p:cNvSpPr>
            <a:spLocks noGrp="1"/>
          </p:cNvSpPr>
          <p:nvPr>
            <p:ph type="title"/>
          </p:nvPr>
        </p:nvSpPr>
        <p:spPr/>
        <p:txBody>
          <a:bodyPr/>
          <a:lstStyle/>
          <a:p>
            <a:r>
              <a:rPr lang="de-CH"/>
              <a:t>Lernziele</a:t>
            </a:r>
            <a:endParaRPr lang="en-GB"/>
          </a:p>
        </p:txBody>
      </p:sp>
      <p:sp>
        <p:nvSpPr>
          <p:cNvPr id="6" name="Textplatzhalter 5">
            <a:extLst>
              <a:ext uri="{FF2B5EF4-FFF2-40B4-BE49-F238E27FC236}">
                <a16:creationId xmlns:a16="http://schemas.microsoft.com/office/drawing/2014/main" id="{AF50BEB3-248F-4643-83B0-55692F83CB2B}"/>
              </a:ext>
            </a:extLst>
          </p:cNvPr>
          <p:cNvSpPr>
            <a:spLocks noGrp="1"/>
          </p:cNvSpPr>
          <p:nvPr>
            <p:ph type="body" idx="1"/>
          </p:nvPr>
        </p:nvSpPr>
        <p:spPr/>
        <p:txBody>
          <a:bodyPr/>
          <a:lstStyle/>
          <a:p>
            <a:pPr marL="342900" indent="-342900">
              <a:buFontTx/>
              <a:buChar char="-"/>
            </a:pPr>
            <a:r>
              <a:rPr lang="en-GB"/>
              <a:t>Was </a:t>
            </a:r>
            <a:r>
              <a:rPr lang="en-GB" err="1"/>
              <a:t>sind</a:t>
            </a:r>
            <a:r>
              <a:rPr lang="en-GB"/>
              <a:t> </a:t>
            </a:r>
            <a:r>
              <a:rPr lang="en-GB" err="1"/>
              <a:t>typische</a:t>
            </a:r>
            <a:r>
              <a:rPr lang="en-GB"/>
              <a:t> </a:t>
            </a:r>
            <a:r>
              <a:rPr lang="en-GB" err="1"/>
              <a:t>Probleme</a:t>
            </a:r>
            <a:r>
              <a:rPr lang="en-GB"/>
              <a:t> und </a:t>
            </a:r>
            <a:r>
              <a:rPr lang="en-GB" err="1"/>
              <a:t>Gefahren</a:t>
            </a:r>
            <a:r>
              <a:rPr lang="en-GB"/>
              <a:t> in (</a:t>
            </a:r>
            <a:r>
              <a:rPr lang="en-GB" err="1"/>
              <a:t>grösseren</a:t>
            </a:r>
            <a:r>
              <a:rPr lang="en-GB"/>
              <a:t>) </a:t>
            </a:r>
            <a:r>
              <a:rPr lang="en-GB" err="1"/>
              <a:t>Softwareprojekten</a:t>
            </a:r>
            <a:endParaRPr lang="en-GB"/>
          </a:p>
          <a:p>
            <a:pPr marL="342900" indent="-342900">
              <a:buFontTx/>
              <a:buChar char="-"/>
            </a:pPr>
            <a:r>
              <a:rPr lang="en-GB"/>
              <a:t>Auf </a:t>
            </a:r>
            <a:r>
              <a:rPr lang="en-GB" err="1"/>
              <a:t>welchen</a:t>
            </a:r>
            <a:r>
              <a:rPr lang="en-GB"/>
              <a:t> </a:t>
            </a:r>
            <a:r>
              <a:rPr lang="en-GB" err="1"/>
              <a:t>Grundlagen</a:t>
            </a:r>
            <a:r>
              <a:rPr lang="en-GB"/>
              <a:t> </a:t>
            </a:r>
            <a:r>
              <a:rPr lang="en-GB" err="1"/>
              <a:t>basieren</a:t>
            </a:r>
            <a:r>
              <a:rPr lang="en-GB"/>
              <a:t> agile </a:t>
            </a:r>
            <a:r>
              <a:rPr lang="en-GB" err="1"/>
              <a:t>Methoden</a:t>
            </a:r>
            <a:endParaRPr lang="en-GB"/>
          </a:p>
          <a:p>
            <a:pPr marL="342900" indent="-342900">
              <a:buFontTx/>
              <a:buChar char="-"/>
            </a:pPr>
            <a:r>
              <a:rPr lang="en-GB"/>
              <a:t>Wie </a:t>
            </a:r>
            <a:r>
              <a:rPr lang="en-GB" err="1"/>
              <a:t>sieht</a:t>
            </a:r>
            <a:r>
              <a:rPr lang="en-GB"/>
              <a:t> die Arbeit </a:t>
            </a:r>
            <a:r>
              <a:rPr lang="en-GB" err="1"/>
              <a:t>eines</a:t>
            </a:r>
            <a:r>
              <a:rPr lang="en-GB"/>
              <a:t> Teams </a:t>
            </a:r>
            <a:r>
              <a:rPr lang="en-GB" err="1"/>
              <a:t>nach</a:t>
            </a:r>
            <a:r>
              <a:rPr lang="en-GB"/>
              <a:t> der Scrum </a:t>
            </a:r>
            <a:r>
              <a:rPr lang="en-GB" err="1"/>
              <a:t>Methode</a:t>
            </a:r>
            <a:r>
              <a:rPr lang="en-GB"/>
              <a:t> </a:t>
            </a:r>
            <a:r>
              <a:rPr lang="en-GB" err="1"/>
              <a:t>aus</a:t>
            </a:r>
            <a:endParaRPr lang="en-GB"/>
          </a:p>
          <a:p>
            <a:pPr marL="342900" indent="-342900">
              <a:buFontTx/>
              <a:buChar char="-"/>
            </a:pPr>
            <a:r>
              <a:rPr lang="en-GB"/>
              <a:t>Was </a:t>
            </a:r>
            <a:r>
              <a:rPr lang="en-GB" err="1"/>
              <a:t>ist</a:t>
            </a:r>
            <a:r>
              <a:rPr lang="en-GB"/>
              <a:t> DevOps und welches Problem </a:t>
            </a:r>
            <a:r>
              <a:rPr lang="en-GB" err="1"/>
              <a:t>löst</a:t>
            </a:r>
            <a:r>
              <a:rPr lang="en-GB"/>
              <a:t> es</a:t>
            </a:r>
          </a:p>
          <a:p>
            <a:pPr marL="342900" indent="-342900">
              <a:buFontTx/>
              <a:buChar char="-"/>
            </a:pPr>
            <a:r>
              <a:rPr lang="en-GB"/>
              <a:t>Was </a:t>
            </a:r>
            <a:r>
              <a:rPr lang="en-GB" err="1"/>
              <a:t>sind</a:t>
            </a:r>
            <a:r>
              <a:rPr lang="en-GB"/>
              <a:t> </a:t>
            </a:r>
            <a:r>
              <a:rPr lang="en-GB" err="1"/>
              <a:t>mögliche</a:t>
            </a:r>
            <a:r>
              <a:rPr lang="en-GB"/>
              <a:t> </a:t>
            </a:r>
            <a:r>
              <a:rPr lang="en-GB" err="1"/>
              <a:t>Zukunftsmodelle</a:t>
            </a:r>
            <a:r>
              <a:rPr lang="en-GB"/>
              <a:t> in der Software </a:t>
            </a:r>
            <a:r>
              <a:rPr lang="en-GB" err="1"/>
              <a:t>Entwicklung</a:t>
            </a:r>
            <a:endParaRPr lang="en-GB"/>
          </a:p>
        </p:txBody>
      </p:sp>
      <p:pic>
        <p:nvPicPr>
          <p:cNvPr id="18434" name="Picture 2" descr="black and gold dslr camera lens">
            <a:extLst>
              <a:ext uri="{FF2B5EF4-FFF2-40B4-BE49-F238E27FC236}">
                <a16:creationId xmlns:a16="http://schemas.microsoft.com/office/drawing/2014/main" id="{91B2E3FC-11BE-4AD2-AE43-C73B4404A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981" y="1509713"/>
            <a:ext cx="5321241" cy="515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276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40</a:t>
            </a:fld>
            <a:endParaRPr lang="de-CH">
              <a:solidFill>
                <a:srgbClr val="000000"/>
              </a:solidFill>
            </a:endParaRPr>
          </a:p>
        </p:txBody>
      </p:sp>
      <p:sp>
        <p:nvSpPr>
          <p:cNvPr id="6" name="Titel 5">
            <a:extLst>
              <a:ext uri="{FF2B5EF4-FFF2-40B4-BE49-F238E27FC236}">
                <a16:creationId xmlns:a16="http://schemas.microsoft.com/office/drawing/2014/main" id="{4B9B21ED-1DFA-4F1B-8584-95A820D1ADB1}"/>
              </a:ext>
            </a:extLst>
          </p:cNvPr>
          <p:cNvSpPr>
            <a:spLocks noGrp="1"/>
          </p:cNvSpPr>
          <p:nvPr>
            <p:ph type="title"/>
          </p:nvPr>
        </p:nvSpPr>
        <p:spPr/>
        <p:txBody>
          <a:bodyPr/>
          <a:lstStyle/>
          <a:p>
            <a:r>
              <a:rPr lang="de-CH"/>
              <a:t>Ein </a:t>
            </a:r>
            <a:r>
              <a:rPr lang="de-CH" err="1"/>
              <a:t>Scrum</a:t>
            </a:r>
            <a:r>
              <a:rPr lang="de-CH"/>
              <a:t> Team bei der Baloise</a:t>
            </a:r>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idx="1"/>
          </p:nvPr>
        </p:nvSpPr>
        <p:spPr/>
        <p:txBody>
          <a:bodyPr/>
          <a:lstStyle/>
          <a:p>
            <a:r>
              <a:rPr lang="de-CH" sz="1800">
                <a:latin typeface="+mj-lt"/>
              </a:rPr>
              <a:t>Ein Team soll(</a:t>
            </a:r>
            <a:r>
              <a:rPr lang="de-CH" sz="1800" err="1">
                <a:latin typeface="+mj-lt"/>
              </a:rPr>
              <a:t>te</a:t>
            </a:r>
            <a:r>
              <a:rPr lang="de-CH" sz="1800">
                <a:latin typeface="+mj-lt"/>
              </a:rPr>
              <a:t>) in der Lage seine alle Funktionen selbstständig umzusetzen. </a:t>
            </a:r>
          </a:p>
          <a:p>
            <a:pPr marL="285750" indent="-285750">
              <a:buFontTx/>
              <a:buChar char="-"/>
            </a:pPr>
            <a:r>
              <a:rPr lang="de-CH" sz="1800" err="1"/>
              <a:t>Krossfunktionale</a:t>
            </a:r>
            <a:r>
              <a:rPr lang="de-CH" sz="1800"/>
              <a:t>, interdisziplinäre Teams</a:t>
            </a:r>
          </a:p>
          <a:p>
            <a:pPr marL="285750" indent="-285750">
              <a:buFontTx/>
              <a:buChar char="-"/>
            </a:pPr>
            <a:r>
              <a:rPr lang="de-CH" sz="1800">
                <a:latin typeface="+mj-lt"/>
              </a:rPr>
              <a:t>«T-Shaping» der Mitarbeitenden</a:t>
            </a:r>
          </a:p>
          <a:p>
            <a:pPr marL="638175" lvl="1" indent="-285750">
              <a:buFontTx/>
              <a:buChar char="-"/>
            </a:pPr>
            <a:r>
              <a:rPr lang="de-CH" sz="1800">
                <a:latin typeface="+mj-lt"/>
              </a:rPr>
              <a:t>Generalisierte Spezialisten</a:t>
            </a:r>
          </a:p>
          <a:p>
            <a:pPr marL="285750" indent="-285750">
              <a:buFontTx/>
              <a:buChar char="-"/>
            </a:pPr>
            <a:endParaRPr lang="de-CH" sz="1800">
              <a:latin typeface="+mj-lt"/>
            </a:endParaRPr>
          </a:p>
          <a:p>
            <a:pPr marL="342900" indent="-342900">
              <a:buFontTx/>
              <a:buChar char="-"/>
            </a:pPr>
            <a:endParaRPr lang="de-CH" sz="1800">
              <a:latin typeface="+mj-lt"/>
            </a:endParaRPr>
          </a:p>
        </p:txBody>
      </p:sp>
      <p:sp>
        <p:nvSpPr>
          <p:cNvPr id="7" name="Textplatzhalter 6">
            <a:extLst>
              <a:ext uri="{FF2B5EF4-FFF2-40B4-BE49-F238E27FC236}">
                <a16:creationId xmlns:a16="http://schemas.microsoft.com/office/drawing/2014/main" id="{5EBFBA20-B28D-4E1F-A4A8-0EDA7E2AFCB6}"/>
              </a:ext>
            </a:extLst>
          </p:cNvPr>
          <p:cNvSpPr>
            <a:spLocks noGrp="1"/>
          </p:cNvSpPr>
          <p:nvPr>
            <p:ph type="body" sz="quarter" idx="13"/>
          </p:nvPr>
        </p:nvSpPr>
        <p:spPr/>
        <p:txBody>
          <a:bodyPr/>
          <a:lstStyle/>
          <a:p>
            <a:endParaRPr lang="de-CH"/>
          </a:p>
        </p:txBody>
      </p:sp>
      <p:pic>
        <p:nvPicPr>
          <p:cNvPr id="17412" name="Picture 4" descr="people in wet suit during daytime">
            <a:extLst>
              <a:ext uri="{FF2B5EF4-FFF2-40B4-BE49-F238E27FC236}">
                <a16:creationId xmlns:a16="http://schemas.microsoft.com/office/drawing/2014/main" id="{68A2D16D-E5E6-4930-B7F1-78F72EEB0D3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31985" y="1509713"/>
            <a:ext cx="5607881" cy="5151437"/>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A236EBBB-B5A8-4F77-9128-36CF8124F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475" y="4085431"/>
            <a:ext cx="5722009" cy="2575719"/>
          </a:xfrm>
          <a:prstGeom prst="rect">
            <a:avLst/>
          </a:prstGeom>
        </p:spPr>
      </p:pic>
      <p:sp>
        <p:nvSpPr>
          <p:cNvPr id="10" name="Rechteck 9">
            <a:extLst>
              <a:ext uri="{FF2B5EF4-FFF2-40B4-BE49-F238E27FC236}">
                <a16:creationId xmlns:a16="http://schemas.microsoft.com/office/drawing/2014/main" id="{2B1EB0C4-5A14-4F68-812F-57349C791BD6}"/>
              </a:ext>
            </a:extLst>
          </p:cNvPr>
          <p:cNvSpPr/>
          <p:nvPr/>
        </p:nvSpPr>
        <p:spPr bwMode="auto">
          <a:xfrm>
            <a:off x="11300791" y="4075492"/>
            <a:ext cx="1247933" cy="94376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28958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41</a:t>
            </a:fld>
            <a:endParaRPr lang="de-CH">
              <a:solidFill>
                <a:srgbClr val="000000"/>
              </a:solidFill>
            </a:endParaRPr>
          </a:p>
        </p:txBody>
      </p:sp>
      <p:sp>
        <p:nvSpPr>
          <p:cNvPr id="6" name="Titel 5">
            <a:extLst>
              <a:ext uri="{FF2B5EF4-FFF2-40B4-BE49-F238E27FC236}">
                <a16:creationId xmlns:a16="http://schemas.microsoft.com/office/drawing/2014/main" id="{4B9B21ED-1DFA-4F1B-8584-95A820D1ADB1}"/>
              </a:ext>
            </a:extLst>
          </p:cNvPr>
          <p:cNvSpPr>
            <a:spLocks noGrp="1"/>
          </p:cNvSpPr>
          <p:nvPr>
            <p:ph type="title"/>
          </p:nvPr>
        </p:nvSpPr>
        <p:spPr/>
        <p:txBody>
          <a:bodyPr/>
          <a:lstStyle/>
          <a:p>
            <a:r>
              <a:rPr lang="de-CH"/>
              <a:t>Warum </a:t>
            </a:r>
            <a:r>
              <a:rPr lang="de-CH" err="1"/>
              <a:t>krossfunktionale</a:t>
            </a:r>
            <a:r>
              <a:rPr lang="de-CH"/>
              <a:t> Teams wichtig sind</a:t>
            </a:r>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idx="1"/>
          </p:nvPr>
        </p:nvSpPr>
        <p:spPr/>
        <p:txBody>
          <a:bodyPr/>
          <a:lstStyle/>
          <a:p>
            <a:r>
              <a:rPr lang="de-CH" sz="1800" err="1">
                <a:latin typeface="+mj-lt"/>
              </a:rPr>
              <a:t>Recap</a:t>
            </a:r>
            <a:r>
              <a:rPr lang="de-CH" sz="1800">
                <a:latin typeface="+mj-lt"/>
              </a:rPr>
              <a:t>: Ein Team soll(</a:t>
            </a:r>
            <a:r>
              <a:rPr lang="de-CH" sz="1800" err="1">
                <a:latin typeface="+mj-lt"/>
              </a:rPr>
              <a:t>te</a:t>
            </a:r>
            <a:r>
              <a:rPr lang="de-CH" sz="1800">
                <a:latin typeface="+mj-lt"/>
              </a:rPr>
              <a:t>) in der Lage seine alle Funktionen selbstständig umzusetzen. </a:t>
            </a:r>
          </a:p>
          <a:p>
            <a:pPr marL="285750" indent="-285750">
              <a:buFontTx/>
              <a:buChar char="-"/>
            </a:pPr>
            <a:r>
              <a:rPr lang="de-CH" sz="1800">
                <a:latin typeface="+mj-lt"/>
              </a:rPr>
              <a:t>«</a:t>
            </a:r>
            <a:r>
              <a:rPr lang="de-CH" sz="1800" err="1">
                <a:latin typeface="+mj-lt"/>
              </a:rPr>
              <a:t>Scrum</a:t>
            </a:r>
            <a:r>
              <a:rPr lang="de-CH" sz="1800">
                <a:latin typeface="+mj-lt"/>
              </a:rPr>
              <a:t> Teams sind interdisziplinär, d h. die Mitglieder verfügen über alle Fähigkeiten, die erforderlich sind, um in jedem Sprint Wert zu schaffen.» (</a:t>
            </a:r>
            <a:r>
              <a:rPr lang="de-CH" sz="1800" err="1">
                <a:latin typeface="+mj-lt"/>
              </a:rPr>
              <a:t>Schwaber</a:t>
            </a:r>
            <a:r>
              <a:rPr lang="de-CH" sz="1800">
                <a:latin typeface="+mj-lt"/>
              </a:rPr>
              <a:t>, Sutherland: </a:t>
            </a:r>
            <a:r>
              <a:rPr lang="de-CH" sz="1800" err="1">
                <a:latin typeface="+mj-lt"/>
              </a:rPr>
              <a:t>Scrum</a:t>
            </a:r>
            <a:r>
              <a:rPr lang="de-CH" sz="1800">
                <a:latin typeface="+mj-lt"/>
              </a:rPr>
              <a:t> Guide, 2020)</a:t>
            </a:r>
          </a:p>
          <a:p>
            <a:pPr marL="285750" indent="-285750">
              <a:buFontTx/>
              <a:buChar char="-"/>
            </a:pPr>
            <a:r>
              <a:rPr lang="de-CH" sz="1800">
                <a:latin typeface="+mj-lt"/>
              </a:rPr>
              <a:t>Time </a:t>
            </a:r>
            <a:r>
              <a:rPr lang="de-CH" sz="1800" err="1">
                <a:latin typeface="+mj-lt"/>
              </a:rPr>
              <a:t>to</a:t>
            </a:r>
            <a:r>
              <a:rPr lang="de-CH" sz="1800">
                <a:latin typeface="+mj-lt"/>
              </a:rPr>
              <a:t> </a:t>
            </a:r>
            <a:r>
              <a:rPr lang="de-CH" sz="1800" err="1">
                <a:latin typeface="+mj-lt"/>
              </a:rPr>
              <a:t>market</a:t>
            </a:r>
            <a:r>
              <a:rPr lang="de-CH" sz="1800">
                <a:latin typeface="+mj-lt"/>
              </a:rPr>
              <a:t> ist sehr herausfordernd mit vielen Abhängigkeiten </a:t>
            </a:r>
            <a:r>
              <a:rPr lang="de-CH" sz="1800">
                <a:latin typeface="+mj-lt"/>
                <a:sym typeface="Wingdings" panose="05000000000000000000" pitchFamily="2" charset="2"/>
              </a:rPr>
              <a:t> Tickets &amp; Wartezeiten</a:t>
            </a:r>
            <a:endParaRPr lang="de-CH" sz="1800">
              <a:latin typeface="+mj-lt"/>
            </a:endParaRPr>
          </a:p>
          <a:p>
            <a:pPr marL="285750" indent="-285750">
              <a:buFontTx/>
              <a:buChar char="-"/>
            </a:pPr>
            <a:r>
              <a:rPr lang="de-CH" sz="1800">
                <a:latin typeface="+mj-lt"/>
              </a:rPr>
              <a:t>Die Planung ist wesentlich einfacher</a:t>
            </a:r>
          </a:p>
          <a:p>
            <a:pPr marL="285750" indent="-285750">
              <a:buFontTx/>
              <a:buChar char="-"/>
            </a:pPr>
            <a:r>
              <a:rPr lang="de-CH" sz="1800">
                <a:latin typeface="+mj-lt"/>
              </a:rPr>
              <a:t>Klare Aufgabenverteilung und besseres Verantwortungsbewusstsein</a:t>
            </a:r>
          </a:p>
          <a:p>
            <a:pPr marL="342900" indent="-342900">
              <a:buFontTx/>
              <a:buChar char="-"/>
            </a:pPr>
            <a:endParaRPr lang="de-CH" sz="1800">
              <a:latin typeface="+mj-lt"/>
            </a:endParaRPr>
          </a:p>
        </p:txBody>
      </p:sp>
      <p:sp>
        <p:nvSpPr>
          <p:cNvPr id="7" name="Textplatzhalter 6">
            <a:extLst>
              <a:ext uri="{FF2B5EF4-FFF2-40B4-BE49-F238E27FC236}">
                <a16:creationId xmlns:a16="http://schemas.microsoft.com/office/drawing/2014/main" id="{5EBFBA20-B28D-4E1F-A4A8-0EDA7E2AFCB6}"/>
              </a:ext>
            </a:extLst>
          </p:cNvPr>
          <p:cNvSpPr>
            <a:spLocks noGrp="1"/>
          </p:cNvSpPr>
          <p:nvPr>
            <p:ph type="body" sz="quarter" idx="13"/>
          </p:nvPr>
        </p:nvSpPr>
        <p:spPr/>
        <p:txBody>
          <a:bodyPr/>
          <a:lstStyle/>
          <a:p>
            <a:endParaRPr lang="de-CH"/>
          </a:p>
        </p:txBody>
      </p:sp>
      <p:pic>
        <p:nvPicPr>
          <p:cNvPr id="17412" name="Picture 4">
            <a:extLst>
              <a:ext uri="{FF2B5EF4-FFF2-40B4-BE49-F238E27FC236}">
                <a16:creationId xmlns:a16="http://schemas.microsoft.com/office/drawing/2014/main" id="{68A2D16D-E5E6-4930-B7F1-78F72EEB0D3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33980" y="1509713"/>
            <a:ext cx="5616335" cy="515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962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072D208E-3594-4186-87D2-7C10A3634DDA}"/>
              </a:ext>
            </a:extLst>
          </p:cNvPr>
          <p:cNvSpPr>
            <a:spLocks noGrp="1"/>
          </p:cNvSpPr>
          <p:nvPr>
            <p:ph type="subTitle" idx="1"/>
          </p:nvPr>
        </p:nvSpPr>
        <p:spPr/>
        <p:txBody>
          <a:bodyPr/>
          <a:lstStyle/>
          <a:p>
            <a:r>
              <a:rPr lang="de-CH"/>
              <a:t>Agilität löst nicht alle Herausforderungen</a:t>
            </a:r>
          </a:p>
        </p:txBody>
      </p:sp>
      <p:sp>
        <p:nvSpPr>
          <p:cNvPr id="3" name="Titel 2">
            <a:extLst>
              <a:ext uri="{FF2B5EF4-FFF2-40B4-BE49-F238E27FC236}">
                <a16:creationId xmlns:a16="http://schemas.microsoft.com/office/drawing/2014/main" id="{38BB65A3-B5C6-4F4B-89E3-12AC7D44258D}"/>
              </a:ext>
            </a:extLst>
          </p:cNvPr>
          <p:cNvSpPr>
            <a:spLocks noGrp="1"/>
          </p:cNvSpPr>
          <p:nvPr>
            <p:ph type="title"/>
          </p:nvPr>
        </p:nvSpPr>
        <p:spPr/>
        <p:txBody>
          <a:bodyPr/>
          <a:lstStyle/>
          <a:p>
            <a:r>
              <a:rPr lang="de-CH" err="1"/>
              <a:t>DevOps</a:t>
            </a:r>
            <a:endParaRPr lang="de-CH"/>
          </a:p>
        </p:txBody>
      </p:sp>
      <p:sp>
        <p:nvSpPr>
          <p:cNvPr id="5" name="Textplatzhalter 4">
            <a:extLst>
              <a:ext uri="{FF2B5EF4-FFF2-40B4-BE49-F238E27FC236}">
                <a16:creationId xmlns:a16="http://schemas.microsoft.com/office/drawing/2014/main" id="{76755550-4202-414A-B01F-F282A5CBAF27}"/>
              </a:ext>
            </a:extLst>
          </p:cNvPr>
          <p:cNvSpPr>
            <a:spLocks noGrp="1"/>
          </p:cNvSpPr>
          <p:nvPr>
            <p:ph type="body" sz="quarter" idx="11"/>
          </p:nvPr>
        </p:nvSpPr>
        <p:spPr/>
        <p:txBody>
          <a:bodyPr/>
          <a:lstStyle/>
          <a:p>
            <a:endParaRPr lang="de-CH"/>
          </a:p>
        </p:txBody>
      </p:sp>
      <p:pic>
        <p:nvPicPr>
          <p:cNvPr id="16386" name="Picture 2" descr="silhouette photography of people gathered together on cliff">
            <a:extLst>
              <a:ext uri="{FF2B5EF4-FFF2-40B4-BE49-F238E27FC236}">
                <a16:creationId xmlns:a16="http://schemas.microsoft.com/office/drawing/2014/main" id="{ECCCE8C2-8AAD-4C57-BBA3-B5F14A11C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4476" y="2743200"/>
            <a:ext cx="6206898" cy="414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22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0" name="think-cell Folie" r:id="rId5" imgW="360" imgH="360" progId="TCLayout.ActiveDocument.1">
                  <p:embed/>
                </p:oleObj>
              </mc:Choice>
              <mc:Fallback>
                <p:oleObj name="think-cell Folie" r:id="rId5"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43</a:t>
            </a:fld>
            <a:endParaRPr lang="de-CH">
              <a:solidFill>
                <a:srgbClr val="000000"/>
              </a:solidFill>
            </a:endParaRPr>
          </a:p>
        </p:txBody>
      </p:sp>
      <p:sp>
        <p:nvSpPr>
          <p:cNvPr id="9" name="Textplatzhalter 8">
            <a:extLst>
              <a:ext uri="{FF2B5EF4-FFF2-40B4-BE49-F238E27FC236}">
                <a16:creationId xmlns:a16="http://schemas.microsoft.com/office/drawing/2014/main" id="{16BBE39C-1EE6-4226-82D8-8ADB2087CB50}"/>
              </a:ext>
            </a:extLst>
          </p:cNvPr>
          <p:cNvSpPr>
            <a:spLocks noGrp="1"/>
          </p:cNvSpPr>
          <p:nvPr>
            <p:ph type="body" sz="quarter" idx="14"/>
          </p:nvPr>
        </p:nvSpPr>
        <p:spPr/>
        <p:txBody>
          <a:bodyPr/>
          <a:lstStyle/>
          <a:p>
            <a:r>
              <a:rPr lang="de-CH" sz="2000" b="1"/>
              <a:t>Weitere Abhängigkeiten: </a:t>
            </a:r>
            <a:r>
              <a:rPr lang="de-CH" sz="2000" b="1" err="1"/>
              <a:t>Operations</a:t>
            </a:r>
            <a:endParaRPr lang="de-CH" sz="2000" b="1"/>
          </a:p>
        </p:txBody>
      </p:sp>
      <p:pic>
        <p:nvPicPr>
          <p:cNvPr id="19458" name="Picture 2" descr="grayscale photo of woman receiving telegraph">
            <a:extLst>
              <a:ext uri="{FF2B5EF4-FFF2-40B4-BE49-F238E27FC236}">
                <a16:creationId xmlns:a16="http://schemas.microsoft.com/office/drawing/2014/main" id="{E2A50074-C7F4-4D6E-A668-E4E0068B482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8115706" y="2856590"/>
            <a:ext cx="4439920" cy="3816001"/>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man wearing headphones while using computer">
            <a:extLst>
              <a:ext uri="{FF2B5EF4-FFF2-40B4-BE49-F238E27FC236}">
                <a16:creationId xmlns:a16="http://schemas.microsoft.com/office/drawing/2014/main" id="{79D08F99-2000-4B98-8B6E-EC8D890390A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4188750" y="2843998"/>
            <a:ext cx="3926956" cy="38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36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4" name="think-cell Folie" r:id="rId5" imgW="360" imgH="360" progId="TCLayout.ActiveDocument.1">
                  <p:embed/>
                </p:oleObj>
              </mc:Choice>
              <mc:Fallback>
                <p:oleObj name="think-cell Folie" r:id="rId5"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44</a:t>
            </a:fld>
            <a:endParaRPr lang="de-CH">
              <a:solidFill>
                <a:srgbClr val="000000"/>
              </a:solidFill>
            </a:endParaRPr>
          </a:p>
        </p:txBody>
      </p:sp>
      <p:sp>
        <p:nvSpPr>
          <p:cNvPr id="9" name="Textplatzhalter 8">
            <a:extLst>
              <a:ext uri="{FF2B5EF4-FFF2-40B4-BE49-F238E27FC236}">
                <a16:creationId xmlns:a16="http://schemas.microsoft.com/office/drawing/2014/main" id="{16BBE39C-1EE6-4226-82D8-8ADB2087CB50}"/>
              </a:ext>
            </a:extLst>
          </p:cNvPr>
          <p:cNvSpPr>
            <a:spLocks noGrp="1"/>
          </p:cNvSpPr>
          <p:nvPr>
            <p:ph type="body" sz="quarter" idx="14"/>
          </p:nvPr>
        </p:nvSpPr>
        <p:spPr/>
        <p:txBody>
          <a:bodyPr/>
          <a:lstStyle/>
          <a:p>
            <a:r>
              <a:rPr lang="de-CH" sz="2000" b="1"/>
              <a:t>Weitere Abhängigkeiten: </a:t>
            </a:r>
            <a:r>
              <a:rPr lang="de-CH" sz="2000" b="1" err="1"/>
              <a:t>Operations</a:t>
            </a:r>
            <a:endParaRPr lang="de-CH" sz="2000" b="1"/>
          </a:p>
        </p:txBody>
      </p:sp>
      <p:pic>
        <p:nvPicPr>
          <p:cNvPr id="19458" name="Picture 2" descr="grayscale photo of woman receiving telegraph">
            <a:extLst>
              <a:ext uri="{FF2B5EF4-FFF2-40B4-BE49-F238E27FC236}">
                <a16:creationId xmlns:a16="http://schemas.microsoft.com/office/drawing/2014/main" id="{E2A50074-C7F4-4D6E-A668-E4E0068B482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8115706" y="2856590"/>
            <a:ext cx="4439920" cy="3816001"/>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man wearing headphones while using computer">
            <a:extLst>
              <a:ext uri="{FF2B5EF4-FFF2-40B4-BE49-F238E27FC236}">
                <a16:creationId xmlns:a16="http://schemas.microsoft.com/office/drawing/2014/main" id="{79D08F99-2000-4B98-8B6E-EC8D890390A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4188750" y="2843998"/>
            <a:ext cx="3926956" cy="3828592"/>
          </a:xfrm>
          <a:prstGeom prst="rect">
            <a:avLst/>
          </a:prstGeom>
          <a:noFill/>
          <a:extLst>
            <a:ext uri="{909E8E84-426E-40DD-AFC4-6F175D3DCCD1}">
              <a14:hiddenFill xmlns:a14="http://schemas.microsoft.com/office/drawing/2010/main">
                <a:solidFill>
                  <a:srgbClr val="FFFFFF"/>
                </a:solidFill>
              </a14:hiddenFill>
            </a:ext>
          </a:extLst>
        </p:spPr>
      </p:pic>
      <p:sp>
        <p:nvSpPr>
          <p:cNvPr id="5" name="Gewitterblitz 4">
            <a:extLst>
              <a:ext uri="{FF2B5EF4-FFF2-40B4-BE49-F238E27FC236}">
                <a16:creationId xmlns:a16="http://schemas.microsoft.com/office/drawing/2014/main" id="{46B986D8-B55A-487D-A969-96DBC86571EB}"/>
              </a:ext>
            </a:extLst>
          </p:cNvPr>
          <p:cNvSpPr/>
          <p:nvPr/>
        </p:nvSpPr>
        <p:spPr bwMode="auto">
          <a:xfrm rot="1261179">
            <a:off x="7131149" y="1891020"/>
            <a:ext cx="2113258" cy="5282861"/>
          </a:xfrm>
          <a:prstGeom prst="lightningBol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sp>
        <p:nvSpPr>
          <p:cNvPr id="6" name="Sprechblase: oval 5">
            <a:extLst>
              <a:ext uri="{FF2B5EF4-FFF2-40B4-BE49-F238E27FC236}">
                <a16:creationId xmlns:a16="http://schemas.microsoft.com/office/drawing/2014/main" id="{78E1B993-DF07-41B9-8B96-6E30B5C98DFD}"/>
              </a:ext>
            </a:extLst>
          </p:cNvPr>
          <p:cNvSpPr/>
          <p:nvPr/>
        </p:nvSpPr>
        <p:spPr bwMode="auto">
          <a:xfrm>
            <a:off x="701458" y="2318863"/>
            <a:ext cx="4218828" cy="1778344"/>
          </a:xfrm>
          <a:prstGeom prst="wedgeEllipseCallout">
            <a:avLst>
              <a:gd name="adj1" fmla="val 91083"/>
              <a:gd name="adj2" fmla="val 102648"/>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de-CH"/>
              <a:t>… haben wir soeben implementiert. </a:t>
            </a:r>
            <a:br>
              <a:rPr lang="de-CH"/>
            </a:br>
            <a:r>
              <a:rPr lang="de-CH"/>
              <a:t>In 15 Minuten könnt ihr es nutzen.</a:t>
            </a:r>
            <a:endParaRPr kumimoji="0" lang="en-GB" sz="2100" b="0" i="0" u="none" strike="noStrike" cap="none" normalizeH="0" baseline="0">
              <a:ln>
                <a:noFill/>
              </a:ln>
              <a:solidFill>
                <a:schemeClr val="tx1"/>
              </a:solidFill>
              <a:effectLst/>
              <a:latin typeface="Arial" charset="0"/>
            </a:endParaRPr>
          </a:p>
        </p:txBody>
      </p:sp>
      <p:sp>
        <p:nvSpPr>
          <p:cNvPr id="7" name="Denkblase: wolkenförmig 6">
            <a:extLst>
              <a:ext uri="{FF2B5EF4-FFF2-40B4-BE49-F238E27FC236}">
                <a16:creationId xmlns:a16="http://schemas.microsoft.com/office/drawing/2014/main" id="{B2703332-07B1-46B5-9752-583FC71D2510}"/>
              </a:ext>
            </a:extLst>
          </p:cNvPr>
          <p:cNvSpPr/>
          <p:nvPr/>
        </p:nvSpPr>
        <p:spPr bwMode="auto">
          <a:xfrm>
            <a:off x="9449431" y="834385"/>
            <a:ext cx="3710360" cy="2467628"/>
          </a:xfrm>
          <a:prstGeom prst="cloudCallout">
            <a:avLst>
              <a:gd name="adj1" fmla="val 5499"/>
              <a:gd name="adj2" fmla="val 69099"/>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r>
              <a:rPr kumimoji="0" lang="de-CH" sz="2100" b="0" i="0" u="none" strike="noStrike" cap="none" normalizeH="0" baseline="0">
                <a:ln>
                  <a:noFill/>
                </a:ln>
                <a:solidFill>
                  <a:schemeClr val="tx1"/>
                </a:solidFill>
                <a:effectLst/>
                <a:latin typeface="Arial" charset="0"/>
              </a:rPr>
              <a:t>Zum Glück kenne ich das System seit 10 Jahren. Jetzt bloss nichts falsch machen.</a:t>
            </a:r>
            <a:endParaRPr kumimoji="0" lang="en-GB" sz="2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88871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8" name="think-cell Folie" r:id="rId5" imgW="360" imgH="360" progId="TCLayout.ActiveDocument.1">
                  <p:embed/>
                </p:oleObj>
              </mc:Choice>
              <mc:Fallback>
                <p:oleObj name="think-cell Folie" r:id="rId5"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Datumsplatzhalter 1">
            <a:extLst>
              <a:ext uri="{FF2B5EF4-FFF2-40B4-BE49-F238E27FC236}">
                <a16:creationId xmlns:a16="http://schemas.microsoft.com/office/drawing/2014/main" id="{F4A5E754-006B-44DB-91B3-DB73CE38B57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CH">
                <a:solidFill>
                  <a:srgbClr val="000000"/>
                </a:solidFill>
              </a:rPr>
              <a:t>Institut für Finanzmanagement </a:t>
            </a:r>
            <a:r>
              <a:rPr lang="de-CH"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CH" smtClean="0">
                <a:solidFill>
                  <a:srgbClr val="000000"/>
                </a:solidFill>
              </a:rPr>
              <a:pPr/>
              <a:t>45</a:t>
            </a:fld>
            <a:endParaRPr lang="de-CH">
              <a:solidFill>
                <a:srgbClr val="000000"/>
              </a:solidFill>
            </a:endParaRPr>
          </a:p>
        </p:txBody>
      </p:sp>
      <p:sp>
        <p:nvSpPr>
          <p:cNvPr id="5" name="Titel 4">
            <a:extLst>
              <a:ext uri="{FF2B5EF4-FFF2-40B4-BE49-F238E27FC236}">
                <a16:creationId xmlns:a16="http://schemas.microsoft.com/office/drawing/2014/main" id="{6472D806-3E27-48BD-8501-EEB64B4715DB}"/>
              </a:ext>
            </a:extLst>
          </p:cNvPr>
          <p:cNvSpPr>
            <a:spLocks noGrp="1"/>
          </p:cNvSpPr>
          <p:nvPr>
            <p:ph type="title"/>
          </p:nvPr>
        </p:nvSpPr>
        <p:spPr/>
        <p:txBody>
          <a:bodyPr/>
          <a:lstStyle/>
          <a:p>
            <a:r>
              <a:rPr lang="en-US"/>
              <a:t>Operations </a:t>
            </a:r>
            <a:r>
              <a:rPr lang="en-US" err="1"/>
              <a:t>bei</a:t>
            </a:r>
            <a:r>
              <a:rPr lang="en-US"/>
              <a:t> der </a:t>
            </a:r>
            <a:r>
              <a:rPr lang="en-US" err="1"/>
              <a:t>Baloise</a:t>
            </a:r>
            <a:r>
              <a:rPr lang="en-US"/>
              <a:t> bis </a:t>
            </a:r>
            <a:r>
              <a:rPr lang="en-US" err="1"/>
              <a:t>vor</a:t>
            </a:r>
            <a:r>
              <a:rPr lang="en-US"/>
              <a:t> </a:t>
            </a:r>
            <a:r>
              <a:rPr lang="en-US" err="1"/>
              <a:t>einigen</a:t>
            </a:r>
            <a:r>
              <a:rPr lang="en-US"/>
              <a:t> Jahren</a:t>
            </a:r>
          </a:p>
        </p:txBody>
      </p:sp>
      <p:sp>
        <p:nvSpPr>
          <p:cNvPr id="6" name="Textplatzhalter 5">
            <a:extLst>
              <a:ext uri="{FF2B5EF4-FFF2-40B4-BE49-F238E27FC236}">
                <a16:creationId xmlns:a16="http://schemas.microsoft.com/office/drawing/2014/main" id="{60BF215D-F90C-4AAA-A0A6-E128ACD1D783}"/>
              </a:ext>
            </a:extLst>
          </p:cNvPr>
          <p:cNvSpPr>
            <a:spLocks noGrp="1"/>
          </p:cNvSpPr>
          <p:nvPr>
            <p:ph type="body" idx="1"/>
          </p:nvPr>
        </p:nvSpPr>
        <p:spPr/>
        <p:txBody>
          <a:bodyPr/>
          <a:lstStyle/>
          <a:p>
            <a:pPr marL="342900" indent="-342900">
              <a:buFont typeface="Arial" panose="020B0604020202020204" pitchFamily="34" charset="0"/>
              <a:buChar char="•"/>
            </a:pPr>
            <a:r>
              <a:rPr lang="en-US" err="1"/>
              <a:t>Teilweise</a:t>
            </a:r>
            <a:r>
              <a:rPr lang="en-US"/>
              <a:t> </a:t>
            </a:r>
            <a:r>
              <a:rPr lang="en-US" err="1"/>
              <a:t>wird</a:t>
            </a:r>
            <a:r>
              <a:rPr lang="en-US"/>
              <a:t> die Software </a:t>
            </a:r>
            <a:r>
              <a:rPr lang="en-US" err="1"/>
              <a:t>selbst</a:t>
            </a:r>
            <a:r>
              <a:rPr lang="en-US"/>
              <a:t>, </a:t>
            </a:r>
            <a:r>
              <a:rPr lang="en-US" err="1"/>
              <a:t>nach</a:t>
            </a:r>
            <a:r>
              <a:rPr lang="en-US"/>
              <a:t> </a:t>
            </a:r>
            <a:r>
              <a:rPr lang="en-US" err="1"/>
              <a:t>Fertigstellung</a:t>
            </a:r>
            <a:r>
              <a:rPr lang="en-US"/>
              <a:t>, </a:t>
            </a:r>
            <a:r>
              <a:rPr lang="en-US" err="1"/>
              <a:t>durch</a:t>
            </a:r>
            <a:r>
              <a:rPr lang="en-US"/>
              <a:t> </a:t>
            </a:r>
            <a:r>
              <a:rPr lang="en-US" err="1"/>
              <a:t>ein</a:t>
            </a:r>
            <a:r>
              <a:rPr lang="en-US"/>
              <a:t> “</a:t>
            </a:r>
            <a:r>
              <a:rPr lang="en-US" err="1"/>
              <a:t>Betriebs</a:t>
            </a:r>
            <a:r>
              <a:rPr lang="en-US"/>
              <a:t>”-Team </a:t>
            </a:r>
            <a:r>
              <a:rPr lang="en-US" err="1"/>
              <a:t>betrieben</a:t>
            </a:r>
            <a:endParaRPr lang="en-US"/>
          </a:p>
          <a:p>
            <a:pPr marL="342900" indent="-342900">
              <a:buFont typeface="Arial" panose="020B0604020202020204" pitchFamily="34" charset="0"/>
              <a:buChar char="•"/>
            </a:pPr>
            <a:r>
              <a:rPr lang="en-US"/>
              <a:t>Teams </a:t>
            </a:r>
            <a:r>
              <a:rPr lang="en-US" err="1"/>
              <a:t>haben</a:t>
            </a:r>
            <a:r>
              <a:rPr lang="en-US"/>
              <a:t> </a:t>
            </a:r>
            <a:r>
              <a:rPr lang="en-US" err="1"/>
              <a:t>viele</a:t>
            </a:r>
            <a:r>
              <a:rPr lang="en-US"/>
              <a:t> </a:t>
            </a:r>
            <a:r>
              <a:rPr lang="en-US" err="1"/>
              <a:t>Abhängigkeiten</a:t>
            </a:r>
            <a:r>
              <a:rPr lang="en-US"/>
              <a:t> </a:t>
            </a:r>
            <a:r>
              <a:rPr lang="en-US" err="1"/>
              <a:t>zu</a:t>
            </a:r>
            <a:r>
              <a:rPr lang="en-US"/>
              <a:t> den </a:t>
            </a:r>
            <a:r>
              <a:rPr lang="en-US" err="1"/>
              <a:t>Infrastruktur</a:t>
            </a:r>
            <a:r>
              <a:rPr lang="en-US"/>
              <a:t>-Teams </a:t>
            </a:r>
          </a:p>
          <a:p>
            <a:pPr marL="695325" lvl="1" indent="-342900">
              <a:buFont typeface="Arial" panose="020B0604020202020204" pitchFamily="34" charset="0"/>
              <a:buChar char="•"/>
            </a:pPr>
            <a:r>
              <a:rPr lang="en-US" err="1"/>
              <a:t>Bestellung</a:t>
            </a:r>
            <a:r>
              <a:rPr lang="en-US"/>
              <a:t> / </a:t>
            </a:r>
            <a:r>
              <a:rPr lang="en-US" err="1"/>
              <a:t>Änderung</a:t>
            </a:r>
            <a:r>
              <a:rPr lang="en-US"/>
              <a:t> von </a:t>
            </a:r>
            <a:r>
              <a:rPr lang="en-US" err="1"/>
              <a:t>Servern</a:t>
            </a:r>
            <a:endParaRPr lang="en-US"/>
          </a:p>
          <a:p>
            <a:pPr marL="695325" lvl="1" indent="-342900">
              <a:buFont typeface="Arial" panose="020B0604020202020204" pitchFamily="34" charset="0"/>
              <a:buChar char="•"/>
            </a:pPr>
            <a:r>
              <a:rPr lang="en-US" err="1"/>
              <a:t>Bestellung</a:t>
            </a:r>
            <a:r>
              <a:rPr lang="en-US"/>
              <a:t> / </a:t>
            </a:r>
            <a:r>
              <a:rPr lang="en-US" err="1"/>
              <a:t>Änderung</a:t>
            </a:r>
            <a:r>
              <a:rPr lang="en-US"/>
              <a:t> von </a:t>
            </a:r>
            <a:r>
              <a:rPr lang="en-US" err="1"/>
              <a:t>Datenbanken</a:t>
            </a:r>
            <a:endParaRPr lang="en-US"/>
          </a:p>
          <a:p>
            <a:pPr marL="695325" lvl="1" indent="-342900">
              <a:buFont typeface="Arial" panose="020B0604020202020204" pitchFamily="34" charset="0"/>
              <a:buChar char="•"/>
            </a:pPr>
            <a:r>
              <a:rPr lang="en-US" err="1"/>
              <a:t>Änderungen</a:t>
            </a:r>
            <a:r>
              <a:rPr lang="en-US"/>
              <a:t> an Firewalls </a:t>
            </a:r>
          </a:p>
          <a:p>
            <a:pPr marL="695325" lvl="1" indent="-342900">
              <a:buFont typeface="Arial" panose="020B0604020202020204" pitchFamily="34" charset="0"/>
              <a:buChar char="•"/>
            </a:pPr>
            <a:r>
              <a:rPr lang="en-US" err="1"/>
              <a:t>Anpassungen</a:t>
            </a:r>
            <a:r>
              <a:rPr lang="en-US"/>
              <a:t> an den </a:t>
            </a:r>
            <a:r>
              <a:rPr lang="en-US" err="1"/>
              <a:t>Entwicklungstools</a:t>
            </a:r>
            <a:endParaRPr lang="en-US"/>
          </a:p>
          <a:p>
            <a:pPr marL="342900" indent="-342900">
              <a:buFont typeface="Arial" panose="020B0604020202020204" pitchFamily="34" charset="0"/>
              <a:buChar char="•"/>
            </a:pPr>
            <a:r>
              <a:rPr lang="en-US"/>
              <a:t>Lange </a:t>
            </a:r>
            <a:r>
              <a:rPr lang="en-US" err="1"/>
              <a:t>Wartezeiten</a:t>
            </a:r>
            <a:r>
              <a:rPr lang="en-US"/>
              <a:t>, </a:t>
            </a:r>
            <a:r>
              <a:rPr lang="en-US" err="1"/>
              <a:t>viele</a:t>
            </a:r>
            <a:r>
              <a:rPr lang="en-US"/>
              <a:t> Tickets </a:t>
            </a:r>
            <a:r>
              <a:rPr lang="en-US">
                <a:sym typeface="Wingdings" panose="05000000000000000000" pitchFamily="2" charset="2"/>
              </a:rPr>
              <a:t> </a:t>
            </a:r>
            <a:r>
              <a:rPr lang="en-US" err="1">
                <a:sym typeface="Wingdings" panose="05000000000000000000" pitchFamily="2" charset="2"/>
              </a:rPr>
              <a:t>schlechte</a:t>
            </a:r>
            <a:r>
              <a:rPr lang="en-US">
                <a:sym typeface="Wingdings" panose="05000000000000000000" pitchFamily="2" charset="2"/>
              </a:rPr>
              <a:t> Time-to-market, </a:t>
            </a:r>
            <a:r>
              <a:rPr lang="en-US" err="1">
                <a:sym typeface="Wingdings" panose="05000000000000000000" pitchFamily="2" charset="2"/>
              </a:rPr>
              <a:t>schwierige</a:t>
            </a:r>
            <a:r>
              <a:rPr lang="en-US">
                <a:sym typeface="Wingdings" panose="05000000000000000000" pitchFamily="2" charset="2"/>
              </a:rPr>
              <a:t> </a:t>
            </a:r>
            <a:r>
              <a:rPr lang="en-US" err="1">
                <a:sym typeface="Wingdings" panose="05000000000000000000" pitchFamily="2" charset="2"/>
              </a:rPr>
              <a:t>Planung</a:t>
            </a:r>
            <a:endParaRPr lang="en-US">
              <a:sym typeface="Wingdings" panose="05000000000000000000" pitchFamily="2" charset="2"/>
            </a:endParaRPr>
          </a:p>
          <a:p>
            <a:pPr marL="342900" indent="-342900">
              <a:buFont typeface="Arial" panose="020B0604020202020204" pitchFamily="34" charset="0"/>
              <a:buChar char="•"/>
            </a:pPr>
            <a:r>
              <a:rPr lang="en-US">
                <a:sym typeface="Wingdings" panose="05000000000000000000" pitchFamily="2" charset="2"/>
              </a:rPr>
              <a:t>Teams </a:t>
            </a:r>
            <a:r>
              <a:rPr lang="en-US" err="1">
                <a:sym typeface="Wingdings" panose="05000000000000000000" pitchFamily="2" charset="2"/>
              </a:rPr>
              <a:t>arbeiten</a:t>
            </a:r>
            <a:r>
              <a:rPr lang="en-US">
                <a:sym typeface="Wingdings" panose="05000000000000000000" pitchFamily="2" charset="2"/>
              </a:rPr>
              <a:t> in der IT Schweiz </a:t>
            </a:r>
            <a:r>
              <a:rPr lang="en-US" err="1">
                <a:sym typeface="Wingdings" panose="05000000000000000000" pitchFamily="2" charset="2"/>
              </a:rPr>
              <a:t>agil</a:t>
            </a:r>
            <a:r>
              <a:rPr lang="en-US">
                <a:sym typeface="Wingdings" panose="05000000000000000000" pitchFamily="2" charset="2"/>
              </a:rPr>
              <a:t>, </a:t>
            </a:r>
            <a:r>
              <a:rPr lang="en-US" err="1">
                <a:sym typeface="Wingdings" panose="05000000000000000000" pitchFamily="2" charset="2"/>
              </a:rPr>
              <a:t>aber</a:t>
            </a:r>
            <a:r>
              <a:rPr lang="en-US">
                <a:sym typeface="Wingdings" panose="05000000000000000000" pitchFamily="2" charset="2"/>
              </a:rPr>
              <a:t>: die </a:t>
            </a:r>
            <a:r>
              <a:rPr lang="en-US" err="1">
                <a:sym typeface="Wingdings" panose="05000000000000000000" pitchFamily="2" charset="2"/>
              </a:rPr>
              <a:t>Grenzen</a:t>
            </a:r>
            <a:r>
              <a:rPr lang="en-US">
                <a:sym typeface="Wingdings" panose="05000000000000000000" pitchFamily="2" charset="2"/>
              </a:rPr>
              <a:t> </a:t>
            </a:r>
            <a:r>
              <a:rPr lang="en-US" err="1">
                <a:sym typeface="Wingdings" panose="05000000000000000000" pitchFamily="2" charset="2"/>
              </a:rPr>
              <a:t>zur</a:t>
            </a:r>
            <a:r>
              <a:rPr lang="en-US">
                <a:sym typeface="Wingdings" panose="05000000000000000000" pitchFamily="2" charset="2"/>
              </a:rPr>
              <a:t> </a:t>
            </a:r>
            <a:r>
              <a:rPr lang="en-US" err="1">
                <a:sym typeface="Wingdings" panose="05000000000000000000" pitchFamily="2" charset="2"/>
              </a:rPr>
              <a:t>Infrastruktur</a:t>
            </a:r>
            <a:r>
              <a:rPr lang="en-US">
                <a:sym typeface="Wingdings" panose="05000000000000000000" pitchFamily="2" charset="2"/>
              </a:rPr>
              <a:t> und </a:t>
            </a:r>
            <a:r>
              <a:rPr lang="en-US" err="1">
                <a:sym typeface="Wingdings" panose="05000000000000000000" pitchFamily="2" charset="2"/>
              </a:rPr>
              <a:t>zu</a:t>
            </a:r>
            <a:r>
              <a:rPr lang="en-US">
                <a:sym typeface="Wingdings" panose="05000000000000000000" pitchFamily="2" charset="2"/>
              </a:rPr>
              <a:t> den </a:t>
            </a:r>
            <a:r>
              <a:rPr lang="en-US" err="1">
                <a:sym typeface="Wingdings" panose="05000000000000000000" pitchFamily="2" charset="2"/>
              </a:rPr>
              <a:t>Fachbereichen</a:t>
            </a:r>
            <a:r>
              <a:rPr lang="en-US">
                <a:sym typeface="Wingdings" panose="05000000000000000000" pitchFamily="2" charset="2"/>
              </a:rPr>
              <a:t> </a:t>
            </a:r>
            <a:r>
              <a:rPr lang="en-US" err="1">
                <a:sym typeface="Wingdings" panose="05000000000000000000" pitchFamily="2" charset="2"/>
              </a:rPr>
              <a:t>begünstigen</a:t>
            </a:r>
            <a:r>
              <a:rPr lang="en-US">
                <a:sym typeface="Wingdings" panose="05000000000000000000" pitchFamily="2" charset="2"/>
              </a:rPr>
              <a:t> </a:t>
            </a:r>
            <a:r>
              <a:rPr lang="en-US" err="1">
                <a:sym typeface="Wingdings" panose="05000000000000000000" pitchFamily="2" charset="2"/>
              </a:rPr>
              <a:t>Silodenken</a:t>
            </a:r>
            <a:r>
              <a:rPr lang="en-US">
                <a:sym typeface="Wingdings" panose="05000000000000000000" pitchFamily="2" charset="2"/>
              </a:rPr>
              <a:t> und </a:t>
            </a:r>
            <a:r>
              <a:rPr lang="en-US" err="1">
                <a:sym typeface="Wingdings" panose="05000000000000000000" pitchFamily="2" charset="2"/>
              </a:rPr>
              <a:t>machen</a:t>
            </a:r>
            <a:r>
              <a:rPr lang="en-US">
                <a:sym typeface="Wingdings" panose="05000000000000000000" pitchFamily="2" charset="2"/>
              </a:rPr>
              <a:t> das </a:t>
            </a:r>
            <a:r>
              <a:rPr lang="en-US" err="1">
                <a:sym typeface="Wingdings" panose="05000000000000000000" pitchFamily="2" charset="2"/>
              </a:rPr>
              <a:t>selbstständige</a:t>
            </a:r>
            <a:r>
              <a:rPr lang="en-US">
                <a:sym typeface="Wingdings" panose="05000000000000000000" pitchFamily="2" charset="2"/>
              </a:rPr>
              <a:t> </a:t>
            </a:r>
            <a:r>
              <a:rPr lang="en-US" err="1">
                <a:sym typeface="Wingdings" panose="05000000000000000000" pitchFamily="2" charset="2"/>
              </a:rPr>
              <a:t>Liefern</a:t>
            </a:r>
            <a:r>
              <a:rPr lang="en-US">
                <a:sym typeface="Wingdings" panose="05000000000000000000" pitchFamily="2" charset="2"/>
              </a:rPr>
              <a:t> von </a:t>
            </a:r>
            <a:r>
              <a:rPr lang="en-US" err="1">
                <a:sym typeface="Wingdings" panose="05000000000000000000" pitchFamily="2" charset="2"/>
              </a:rPr>
              <a:t>neuen</a:t>
            </a:r>
            <a:r>
              <a:rPr lang="en-US">
                <a:sym typeface="Wingdings" panose="05000000000000000000" pitchFamily="2" charset="2"/>
              </a:rPr>
              <a:t> </a:t>
            </a:r>
            <a:r>
              <a:rPr lang="en-US" err="1">
                <a:sym typeface="Wingdings" panose="05000000000000000000" pitchFamily="2" charset="2"/>
              </a:rPr>
              <a:t>Funktionen</a:t>
            </a:r>
            <a:r>
              <a:rPr lang="en-US">
                <a:sym typeface="Wingdings" panose="05000000000000000000" pitchFamily="2" charset="2"/>
              </a:rPr>
              <a:t> </a:t>
            </a:r>
            <a:r>
              <a:rPr lang="en-US" err="1">
                <a:sym typeface="Wingdings" panose="05000000000000000000" pitchFamily="2" charset="2"/>
              </a:rPr>
              <a:t>schwierig</a:t>
            </a:r>
            <a:r>
              <a:rPr lang="en-US">
                <a:sym typeface="Wingdings" panose="05000000000000000000" pitchFamily="2" charset="2"/>
              </a:rPr>
              <a:t> bis fast </a:t>
            </a:r>
            <a:r>
              <a:rPr lang="en-US" err="1">
                <a:sym typeface="Wingdings" panose="05000000000000000000" pitchFamily="2" charset="2"/>
              </a:rPr>
              <a:t>unmöglich</a:t>
            </a:r>
            <a:endParaRPr lang="en-US">
              <a:sym typeface="Wingdings" panose="05000000000000000000" pitchFamily="2" charset="2"/>
            </a:endParaRPr>
          </a:p>
          <a:p>
            <a:pPr marL="342900" indent="-342900">
              <a:buFont typeface="Arial" panose="020B0604020202020204" pitchFamily="34" charset="0"/>
              <a:buChar char="•"/>
            </a:pPr>
            <a:r>
              <a:rPr lang="en-US">
                <a:sym typeface="Wingdings" panose="05000000000000000000" pitchFamily="2" charset="2"/>
              </a:rPr>
              <a:t>Wo </a:t>
            </a:r>
            <a:r>
              <a:rPr lang="en-US" err="1">
                <a:sym typeface="Wingdings" panose="05000000000000000000" pitchFamily="2" charset="2"/>
              </a:rPr>
              <a:t>sind</a:t>
            </a:r>
            <a:r>
              <a:rPr lang="en-US">
                <a:sym typeface="Wingdings" panose="05000000000000000000" pitchFamily="2" charset="2"/>
              </a:rPr>
              <a:t> die </a:t>
            </a:r>
            <a:r>
              <a:rPr lang="en-US" err="1">
                <a:sym typeface="Wingdings" panose="05000000000000000000" pitchFamily="2" charset="2"/>
              </a:rPr>
              <a:t>interdisziplinären</a:t>
            </a:r>
            <a:r>
              <a:rPr lang="en-US">
                <a:sym typeface="Wingdings" panose="05000000000000000000" pitchFamily="2" charset="2"/>
              </a:rPr>
              <a:t> Teams </a:t>
            </a:r>
            <a:r>
              <a:rPr lang="en-US" err="1">
                <a:sym typeface="Wingdings" panose="05000000000000000000" pitchFamily="2" charset="2"/>
              </a:rPr>
              <a:t>geblieben</a:t>
            </a:r>
            <a:r>
              <a:rPr lang="en-US">
                <a:sym typeface="Wingdings" panose="05000000000000000000" pitchFamily="2" charset="2"/>
              </a:rPr>
              <a:t>?</a:t>
            </a:r>
            <a:endParaRPr lang="en-US"/>
          </a:p>
        </p:txBody>
      </p:sp>
    </p:spTree>
    <p:extLst>
      <p:ext uri="{BB962C8B-B14F-4D97-AF65-F5344CB8AC3E}">
        <p14:creationId xmlns:p14="http://schemas.microsoft.com/office/powerpoint/2010/main" val="761949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46</a:t>
            </a:fld>
            <a:endParaRPr lang="de-CH">
              <a:solidFill>
                <a:srgbClr val="000000"/>
              </a:solidFill>
            </a:endParaRPr>
          </a:p>
        </p:txBody>
      </p:sp>
      <p:sp>
        <p:nvSpPr>
          <p:cNvPr id="7" name="Textplatzhalter 6">
            <a:extLst>
              <a:ext uri="{FF2B5EF4-FFF2-40B4-BE49-F238E27FC236}">
                <a16:creationId xmlns:a16="http://schemas.microsoft.com/office/drawing/2014/main" id="{2BDEE194-3FD9-44D2-AC44-B1CFF8AC5354}"/>
              </a:ext>
            </a:extLst>
          </p:cNvPr>
          <p:cNvSpPr>
            <a:spLocks noGrp="1"/>
          </p:cNvSpPr>
          <p:nvPr>
            <p:ph type="body" sz="quarter" idx="14"/>
          </p:nvPr>
        </p:nvSpPr>
        <p:spPr/>
        <p:txBody>
          <a:bodyPr/>
          <a:lstStyle/>
          <a:p>
            <a:r>
              <a:rPr lang="de-CH" b="1" err="1"/>
              <a:t>DevOps</a:t>
            </a:r>
            <a:r>
              <a:rPr lang="de-CH" b="1"/>
              <a:t> Teams als Lösung! Neben der Entwicklung wird der komplette Betrieb Bestandteil vom Team. </a:t>
            </a:r>
          </a:p>
          <a:p>
            <a:r>
              <a:rPr lang="de-CH" b="1"/>
              <a:t>Die Entwicklung ist mittlerweile hoch automatisiert, wie gehen wir mit dem eher «langsamen» Betrieb um?</a:t>
            </a:r>
          </a:p>
        </p:txBody>
      </p:sp>
      <p:pic>
        <p:nvPicPr>
          <p:cNvPr id="20484" name="Picture 4" descr="DevOps vs Agile - What is The Difference b/w Agile and DevOps | ReQtest">
            <a:extLst>
              <a:ext uri="{FF2B5EF4-FFF2-40B4-BE49-F238E27FC236}">
                <a16:creationId xmlns:a16="http://schemas.microsoft.com/office/drawing/2014/main" id="{4F02A1EF-DB6C-40F3-BE44-4D204C772A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46700" y="1704576"/>
            <a:ext cx="11343736" cy="4321385"/>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3C3E6EE6-3B2D-434F-9E0D-FFCD738857F4}"/>
              </a:ext>
            </a:extLst>
          </p:cNvPr>
          <p:cNvSpPr txBox="1"/>
          <p:nvPr/>
        </p:nvSpPr>
        <p:spPr>
          <a:xfrm>
            <a:off x="6034781" y="3488243"/>
            <a:ext cx="683787" cy="584775"/>
          </a:xfrm>
          <a:prstGeom prst="rect">
            <a:avLst/>
          </a:prstGeom>
          <a:solidFill>
            <a:schemeClr val="bg1"/>
          </a:solidFill>
        </p:spPr>
        <p:txBody>
          <a:bodyPr wrap="square" rtlCol="0">
            <a:spAutoFit/>
          </a:bodyPr>
          <a:lstStyle/>
          <a:p>
            <a:r>
              <a:rPr lang="de-CH" sz="3200" b="1"/>
              <a:t>&amp;</a:t>
            </a:r>
          </a:p>
        </p:txBody>
      </p:sp>
    </p:spTree>
    <p:extLst>
      <p:ext uri="{BB962C8B-B14F-4D97-AF65-F5344CB8AC3E}">
        <p14:creationId xmlns:p14="http://schemas.microsoft.com/office/powerpoint/2010/main" val="1010110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47</a:t>
            </a:fld>
            <a:endParaRPr lang="de-CH">
              <a:solidFill>
                <a:srgbClr val="000000"/>
              </a:solidFill>
            </a:endParaRPr>
          </a:p>
        </p:txBody>
      </p:sp>
      <p:sp>
        <p:nvSpPr>
          <p:cNvPr id="6" name="Titel 5">
            <a:extLst>
              <a:ext uri="{FF2B5EF4-FFF2-40B4-BE49-F238E27FC236}">
                <a16:creationId xmlns:a16="http://schemas.microsoft.com/office/drawing/2014/main" id="{4B9B21ED-1DFA-4F1B-8584-95A820D1ADB1}"/>
              </a:ext>
            </a:extLst>
          </p:cNvPr>
          <p:cNvSpPr>
            <a:spLocks noGrp="1"/>
          </p:cNvSpPr>
          <p:nvPr>
            <p:ph type="title"/>
          </p:nvPr>
        </p:nvSpPr>
        <p:spPr/>
        <p:txBody>
          <a:bodyPr/>
          <a:lstStyle/>
          <a:p>
            <a:r>
              <a:rPr lang="de-CH"/>
              <a:t>Standardisierung &amp; Automatisierung</a:t>
            </a:r>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idx="1"/>
          </p:nvPr>
        </p:nvSpPr>
        <p:spPr/>
        <p:txBody>
          <a:bodyPr/>
          <a:lstStyle/>
          <a:p>
            <a:r>
              <a:rPr lang="de-CH" sz="1800" b="1" err="1">
                <a:latin typeface="+mj-lt"/>
              </a:rPr>
              <a:t>Pet</a:t>
            </a:r>
            <a:r>
              <a:rPr lang="de-CH" sz="1800" b="1">
                <a:latin typeface="+mj-lt"/>
              </a:rPr>
              <a:t> </a:t>
            </a:r>
            <a:r>
              <a:rPr lang="de-CH" sz="1800" b="1" err="1">
                <a:latin typeface="+mj-lt"/>
              </a:rPr>
              <a:t>vs</a:t>
            </a:r>
            <a:r>
              <a:rPr lang="de-CH" sz="1800" b="1">
                <a:latin typeface="+mj-lt"/>
              </a:rPr>
              <a:t> </a:t>
            </a:r>
            <a:r>
              <a:rPr lang="de-CH" sz="1800" b="1" err="1">
                <a:latin typeface="+mj-lt"/>
              </a:rPr>
              <a:t>Cattle</a:t>
            </a:r>
            <a:endParaRPr lang="de-CH" sz="1800" b="1">
              <a:latin typeface="+mj-lt"/>
            </a:endParaRPr>
          </a:p>
          <a:p>
            <a:pPr marL="342900" indent="-342900">
              <a:buFontTx/>
              <a:buChar char="-"/>
            </a:pPr>
            <a:r>
              <a:rPr lang="de-CH" sz="1800">
                <a:latin typeface="+mj-lt"/>
              </a:rPr>
              <a:t>Service Model (CERN Data </a:t>
            </a:r>
            <a:r>
              <a:rPr lang="de-CH" sz="1800" err="1">
                <a:latin typeface="+mj-lt"/>
              </a:rPr>
              <a:t>Centre</a:t>
            </a:r>
            <a:r>
              <a:rPr lang="de-CH" sz="1800">
                <a:latin typeface="+mj-lt"/>
              </a:rPr>
              <a:t> Evolution: </a:t>
            </a:r>
            <a:r>
              <a:rPr lang="de-CH" sz="1800" err="1">
                <a:latin typeface="+mj-lt"/>
              </a:rPr>
              <a:t>McCance</a:t>
            </a:r>
            <a:r>
              <a:rPr lang="de-CH" sz="1800">
                <a:latin typeface="+mj-lt"/>
              </a:rPr>
              <a:t>, 2012)</a:t>
            </a:r>
          </a:p>
          <a:p>
            <a:pPr marL="695325" lvl="1" indent="-342900">
              <a:buFontTx/>
              <a:buChar char="-"/>
            </a:pPr>
            <a:r>
              <a:rPr lang="de-CH" sz="1800">
                <a:latin typeface="+mj-lt"/>
              </a:rPr>
              <a:t>«</a:t>
            </a:r>
            <a:r>
              <a:rPr lang="de-CH" sz="1800" err="1">
                <a:latin typeface="+mj-lt"/>
              </a:rPr>
              <a:t>Pets</a:t>
            </a:r>
            <a:r>
              <a:rPr lang="de-CH" sz="1800">
                <a:latin typeface="+mj-lt"/>
              </a:rPr>
              <a:t> </a:t>
            </a:r>
            <a:r>
              <a:rPr lang="de-CH" sz="1800" err="1">
                <a:latin typeface="+mj-lt"/>
              </a:rPr>
              <a:t>are</a:t>
            </a:r>
            <a:r>
              <a:rPr lang="de-CH" sz="1800">
                <a:latin typeface="+mj-lt"/>
              </a:rPr>
              <a:t> </a:t>
            </a:r>
            <a:r>
              <a:rPr lang="de-CH" sz="1800" err="1">
                <a:latin typeface="+mj-lt"/>
              </a:rPr>
              <a:t>given</a:t>
            </a:r>
            <a:r>
              <a:rPr lang="de-CH" sz="1800">
                <a:latin typeface="+mj-lt"/>
              </a:rPr>
              <a:t> </a:t>
            </a:r>
            <a:r>
              <a:rPr lang="de-CH" sz="1800" err="1">
                <a:latin typeface="+mj-lt"/>
              </a:rPr>
              <a:t>names</a:t>
            </a:r>
            <a:r>
              <a:rPr lang="de-CH" sz="1800">
                <a:latin typeface="+mj-lt"/>
              </a:rPr>
              <a:t> like voyager.cern.ch</a:t>
            </a:r>
          </a:p>
          <a:p>
            <a:pPr marL="1055688" lvl="2" indent="-342900">
              <a:buFontTx/>
              <a:buChar char="-"/>
            </a:pPr>
            <a:r>
              <a:rPr lang="de-CH" sz="1800" err="1">
                <a:latin typeface="+mj-lt"/>
              </a:rPr>
              <a:t>They</a:t>
            </a:r>
            <a:r>
              <a:rPr lang="de-CH" sz="1800">
                <a:latin typeface="+mj-lt"/>
              </a:rPr>
              <a:t> </a:t>
            </a:r>
            <a:r>
              <a:rPr lang="de-CH" sz="1800" err="1">
                <a:latin typeface="+mj-lt"/>
              </a:rPr>
              <a:t>are</a:t>
            </a:r>
            <a:r>
              <a:rPr lang="de-CH" sz="1800">
                <a:latin typeface="+mj-lt"/>
              </a:rPr>
              <a:t> </a:t>
            </a:r>
            <a:r>
              <a:rPr lang="de-CH" sz="1800" err="1">
                <a:latin typeface="+mj-lt"/>
              </a:rPr>
              <a:t>unique</a:t>
            </a:r>
            <a:r>
              <a:rPr lang="de-CH" sz="1800">
                <a:latin typeface="+mj-lt"/>
              </a:rPr>
              <a:t>, </a:t>
            </a:r>
            <a:r>
              <a:rPr lang="de-CH" sz="1800" err="1">
                <a:latin typeface="+mj-lt"/>
              </a:rPr>
              <a:t>lovingly</a:t>
            </a:r>
            <a:r>
              <a:rPr lang="de-CH" sz="1800">
                <a:latin typeface="+mj-lt"/>
              </a:rPr>
              <a:t> </a:t>
            </a:r>
            <a:r>
              <a:rPr lang="de-CH" sz="1800" err="1">
                <a:latin typeface="+mj-lt"/>
              </a:rPr>
              <a:t>hand</a:t>
            </a:r>
            <a:r>
              <a:rPr lang="de-CH" sz="1800">
                <a:latin typeface="+mj-lt"/>
              </a:rPr>
              <a:t> </a:t>
            </a:r>
            <a:r>
              <a:rPr lang="de-CH" sz="1800" err="1">
                <a:latin typeface="+mj-lt"/>
              </a:rPr>
              <a:t>raised</a:t>
            </a:r>
            <a:r>
              <a:rPr lang="de-CH" sz="1800">
                <a:latin typeface="+mj-lt"/>
              </a:rPr>
              <a:t> and </a:t>
            </a:r>
            <a:r>
              <a:rPr lang="de-CH" sz="1800" err="1">
                <a:latin typeface="+mj-lt"/>
              </a:rPr>
              <a:t>cared</a:t>
            </a:r>
            <a:r>
              <a:rPr lang="de-CH" sz="1800">
                <a:latin typeface="+mj-lt"/>
              </a:rPr>
              <a:t> </a:t>
            </a:r>
            <a:r>
              <a:rPr lang="de-CH" sz="1800" err="1">
                <a:latin typeface="+mj-lt"/>
              </a:rPr>
              <a:t>for</a:t>
            </a:r>
            <a:r>
              <a:rPr lang="de-CH" sz="1800">
                <a:latin typeface="+mj-lt"/>
              </a:rPr>
              <a:t>	</a:t>
            </a:r>
          </a:p>
          <a:p>
            <a:pPr marL="1055688" lvl="2" indent="-342900">
              <a:buFontTx/>
              <a:buChar char="-"/>
            </a:pPr>
            <a:r>
              <a:rPr lang="de-CH" sz="1800" err="1">
                <a:latin typeface="+mj-lt"/>
              </a:rPr>
              <a:t>When</a:t>
            </a:r>
            <a:r>
              <a:rPr lang="de-CH" sz="1800">
                <a:latin typeface="+mj-lt"/>
              </a:rPr>
              <a:t> </a:t>
            </a:r>
            <a:r>
              <a:rPr lang="de-CH" sz="1800" err="1">
                <a:latin typeface="+mj-lt"/>
              </a:rPr>
              <a:t>they</a:t>
            </a:r>
            <a:r>
              <a:rPr lang="de-CH" sz="1800">
                <a:latin typeface="+mj-lt"/>
              </a:rPr>
              <a:t> </a:t>
            </a:r>
            <a:r>
              <a:rPr lang="de-CH" sz="1800" err="1">
                <a:latin typeface="+mj-lt"/>
              </a:rPr>
              <a:t>get</a:t>
            </a:r>
            <a:r>
              <a:rPr lang="de-CH" sz="1800">
                <a:latin typeface="+mj-lt"/>
              </a:rPr>
              <a:t> </a:t>
            </a:r>
            <a:r>
              <a:rPr lang="de-CH" sz="1800" err="1">
                <a:latin typeface="+mj-lt"/>
              </a:rPr>
              <a:t>ill</a:t>
            </a:r>
            <a:r>
              <a:rPr lang="de-CH" sz="1800">
                <a:latin typeface="+mj-lt"/>
              </a:rPr>
              <a:t>, </a:t>
            </a:r>
            <a:r>
              <a:rPr lang="de-CH" sz="1800" err="1">
                <a:latin typeface="+mj-lt"/>
              </a:rPr>
              <a:t>you</a:t>
            </a:r>
            <a:r>
              <a:rPr lang="de-CH" sz="1800">
                <a:latin typeface="+mj-lt"/>
              </a:rPr>
              <a:t> </a:t>
            </a:r>
            <a:r>
              <a:rPr lang="de-CH" sz="1800" err="1">
                <a:latin typeface="+mj-lt"/>
              </a:rPr>
              <a:t>nurse</a:t>
            </a:r>
            <a:r>
              <a:rPr lang="de-CH" sz="1800">
                <a:latin typeface="+mj-lt"/>
              </a:rPr>
              <a:t> </a:t>
            </a:r>
            <a:r>
              <a:rPr lang="de-CH" sz="1800" err="1">
                <a:latin typeface="+mj-lt"/>
              </a:rPr>
              <a:t>them</a:t>
            </a:r>
            <a:r>
              <a:rPr lang="de-CH" sz="1800">
                <a:latin typeface="+mj-lt"/>
              </a:rPr>
              <a:t> back </a:t>
            </a:r>
            <a:r>
              <a:rPr lang="de-CH" sz="1800" err="1">
                <a:latin typeface="+mj-lt"/>
              </a:rPr>
              <a:t>to</a:t>
            </a:r>
            <a:r>
              <a:rPr lang="de-CH" sz="1800">
                <a:latin typeface="+mj-lt"/>
              </a:rPr>
              <a:t> </a:t>
            </a:r>
            <a:r>
              <a:rPr lang="de-CH" sz="1800" err="1">
                <a:latin typeface="+mj-lt"/>
              </a:rPr>
              <a:t>health</a:t>
            </a:r>
            <a:endParaRPr lang="de-CH" sz="1800">
              <a:latin typeface="+mj-lt"/>
            </a:endParaRPr>
          </a:p>
          <a:p>
            <a:pPr marL="695325" lvl="1" indent="-342900">
              <a:buFontTx/>
              <a:buChar char="-"/>
            </a:pPr>
            <a:r>
              <a:rPr lang="de-CH" sz="1800" err="1">
                <a:latin typeface="+mj-lt"/>
              </a:rPr>
              <a:t>Cattle</a:t>
            </a:r>
            <a:r>
              <a:rPr lang="de-CH" sz="1800">
                <a:latin typeface="+mj-lt"/>
              </a:rPr>
              <a:t> </a:t>
            </a:r>
            <a:r>
              <a:rPr lang="de-CH" sz="1800" err="1">
                <a:latin typeface="+mj-lt"/>
              </a:rPr>
              <a:t>are</a:t>
            </a:r>
            <a:r>
              <a:rPr lang="de-CH" sz="1800">
                <a:latin typeface="+mj-lt"/>
              </a:rPr>
              <a:t> </a:t>
            </a:r>
            <a:r>
              <a:rPr lang="de-CH" sz="1800" err="1">
                <a:latin typeface="+mj-lt"/>
              </a:rPr>
              <a:t>given</a:t>
            </a:r>
            <a:r>
              <a:rPr lang="de-CH" sz="1800">
                <a:latin typeface="+mj-lt"/>
              </a:rPr>
              <a:t> </a:t>
            </a:r>
            <a:r>
              <a:rPr lang="de-CH" sz="1800" err="1">
                <a:latin typeface="+mj-lt"/>
              </a:rPr>
              <a:t>numbers</a:t>
            </a:r>
            <a:r>
              <a:rPr lang="de-CH" sz="1800">
                <a:latin typeface="+mj-lt"/>
              </a:rPr>
              <a:t> like vm0042.cern.ch»</a:t>
            </a:r>
          </a:p>
          <a:p>
            <a:pPr marL="1055688" lvl="2" indent="-342900">
              <a:buFontTx/>
              <a:buChar char="-"/>
            </a:pPr>
            <a:r>
              <a:rPr lang="de-CH" sz="1800" err="1">
                <a:latin typeface="+mj-lt"/>
              </a:rPr>
              <a:t>They</a:t>
            </a:r>
            <a:r>
              <a:rPr lang="de-CH" sz="1800">
                <a:latin typeface="+mj-lt"/>
              </a:rPr>
              <a:t> </a:t>
            </a:r>
            <a:r>
              <a:rPr lang="de-CH" sz="1800" err="1">
                <a:latin typeface="+mj-lt"/>
              </a:rPr>
              <a:t>are</a:t>
            </a:r>
            <a:r>
              <a:rPr lang="de-CH" sz="1800">
                <a:latin typeface="+mj-lt"/>
              </a:rPr>
              <a:t> </a:t>
            </a:r>
            <a:r>
              <a:rPr lang="de-CH" sz="1800" err="1">
                <a:latin typeface="+mj-lt"/>
              </a:rPr>
              <a:t>almost</a:t>
            </a:r>
            <a:r>
              <a:rPr lang="de-CH" sz="1800">
                <a:latin typeface="+mj-lt"/>
              </a:rPr>
              <a:t> </a:t>
            </a:r>
            <a:r>
              <a:rPr lang="de-CH" sz="1800" err="1">
                <a:latin typeface="+mj-lt"/>
              </a:rPr>
              <a:t>identical</a:t>
            </a:r>
            <a:r>
              <a:rPr lang="de-CH" sz="1800">
                <a:latin typeface="+mj-lt"/>
              </a:rPr>
              <a:t> </a:t>
            </a:r>
            <a:r>
              <a:rPr lang="de-CH" sz="1800" err="1">
                <a:latin typeface="+mj-lt"/>
              </a:rPr>
              <a:t>to</a:t>
            </a:r>
            <a:r>
              <a:rPr lang="de-CH" sz="1800">
                <a:latin typeface="+mj-lt"/>
              </a:rPr>
              <a:t> </a:t>
            </a:r>
            <a:r>
              <a:rPr lang="de-CH" sz="1800" err="1">
                <a:latin typeface="+mj-lt"/>
              </a:rPr>
              <a:t>other</a:t>
            </a:r>
            <a:r>
              <a:rPr lang="de-CH" sz="1800">
                <a:latin typeface="+mj-lt"/>
              </a:rPr>
              <a:t> </a:t>
            </a:r>
            <a:r>
              <a:rPr lang="de-CH" sz="1800" err="1">
                <a:latin typeface="+mj-lt"/>
              </a:rPr>
              <a:t>cattle</a:t>
            </a:r>
            <a:endParaRPr lang="de-CH" sz="1800">
              <a:latin typeface="+mj-lt"/>
            </a:endParaRPr>
          </a:p>
          <a:p>
            <a:pPr marL="1055688" lvl="2" indent="-342900">
              <a:buFontTx/>
              <a:buChar char="-"/>
            </a:pPr>
            <a:r>
              <a:rPr lang="de-CH" sz="1800" err="1">
                <a:latin typeface="+mj-lt"/>
              </a:rPr>
              <a:t>When</a:t>
            </a:r>
            <a:r>
              <a:rPr lang="de-CH" sz="1800">
                <a:latin typeface="+mj-lt"/>
              </a:rPr>
              <a:t> </a:t>
            </a:r>
            <a:r>
              <a:rPr lang="de-CH" sz="1800" err="1">
                <a:latin typeface="+mj-lt"/>
              </a:rPr>
              <a:t>they</a:t>
            </a:r>
            <a:r>
              <a:rPr lang="de-CH" sz="1800">
                <a:latin typeface="+mj-lt"/>
              </a:rPr>
              <a:t> </a:t>
            </a:r>
            <a:r>
              <a:rPr lang="de-CH" sz="1800" err="1">
                <a:latin typeface="+mj-lt"/>
              </a:rPr>
              <a:t>get</a:t>
            </a:r>
            <a:r>
              <a:rPr lang="de-CH" sz="1800">
                <a:latin typeface="+mj-lt"/>
              </a:rPr>
              <a:t> </a:t>
            </a:r>
            <a:r>
              <a:rPr lang="de-CH" sz="1800" err="1">
                <a:latin typeface="+mj-lt"/>
              </a:rPr>
              <a:t>ill</a:t>
            </a:r>
            <a:r>
              <a:rPr lang="de-CH" sz="1800">
                <a:latin typeface="+mj-lt"/>
              </a:rPr>
              <a:t>, </a:t>
            </a:r>
            <a:r>
              <a:rPr lang="de-CH" sz="1800" err="1">
                <a:latin typeface="+mj-lt"/>
              </a:rPr>
              <a:t>you</a:t>
            </a:r>
            <a:r>
              <a:rPr lang="de-CH" sz="1800">
                <a:latin typeface="+mj-lt"/>
              </a:rPr>
              <a:t> </a:t>
            </a:r>
            <a:r>
              <a:rPr lang="de-CH" sz="1800" err="1">
                <a:latin typeface="+mj-lt"/>
              </a:rPr>
              <a:t>get</a:t>
            </a:r>
            <a:r>
              <a:rPr lang="de-CH" sz="1800">
                <a:latin typeface="+mj-lt"/>
              </a:rPr>
              <a:t> </a:t>
            </a:r>
            <a:r>
              <a:rPr lang="de-CH" sz="1800" err="1">
                <a:latin typeface="+mj-lt"/>
              </a:rPr>
              <a:t>another</a:t>
            </a:r>
            <a:r>
              <a:rPr lang="de-CH" sz="1800">
                <a:latin typeface="+mj-lt"/>
              </a:rPr>
              <a:t> </a:t>
            </a:r>
            <a:r>
              <a:rPr lang="de-CH" sz="1800" err="1">
                <a:latin typeface="+mj-lt"/>
              </a:rPr>
              <a:t>one</a:t>
            </a:r>
            <a:r>
              <a:rPr lang="de-CH" sz="1800">
                <a:latin typeface="+mj-lt"/>
              </a:rPr>
              <a:t>»</a:t>
            </a:r>
          </a:p>
          <a:p>
            <a:pPr marL="695325" lvl="1" indent="-342900">
              <a:buFontTx/>
              <a:buChar char="-"/>
            </a:pPr>
            <a:endParaRPr lang="de-CH" sz="1800">
              <a:latin typeface="+mj-lt"/>
            </a:endParaRPr>
          </a:p>
        </p:txBody>
      </p:sp>
      <p:pic>
        <p:nvPicPr>
          <p:cNvPr id="17412" name="Picture 4">
            <a:extLst>
              <a:ext uri="{FF2B5EF4-FFF2-40B4-BE49-F238E27FC236}">
                <a16:creationId xmlns:a16="http://schemas.microsoft.com/office/drawing/2014/main" id="{68A2D16D-E5E6-4930-B7F1-78F72EEB0D3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4"/>
          <a:stretch/>
        </p:blipFill>
        <p:spPr bwMode="auto">
          <a:xfrm>
            <a:off x="933981" y="1831505"/>
            <a:ext cx="5605885" cy="4512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812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48</a:t>
            </a:fld>
            <a:endParaRPr lang="de-CH">
              <a:solidFill>
                <a:srgbClr val="000000"/>
              </a:solidFill>
            </a:endParaRPr>
          </a:p>
        </p:txBody>
      </p:sp>
      <p:sp>
        <p:nvSpPr>
          <p:cNvPr id="6" name="Titel 5">
            <a:extLst>
              <a:ext uri="{FF2B5EF4-FFF2-40B4-BE49-F238E27FC236}">
                <a16:creationId xmlns:a16="http://schemas.microsoft.com/office/drawing/2014/main" id="{4B9B21ED-1DFA-4F1B-8584-95A820D1ADB1}"/>
              </a:ext>
            </a:extLst>
          </p:cNvPr>
          <p:cNvSpPr>
            <a:spLocks noGrp="1"/>
          </p:cNvSpPr>
          <p:nvPr>
            <p:ph type="title"/>
          </p:nvPr>
        </p:nvSpPr>
        <p:spPr>
          <a:xfrm>
            <a:off x="8046720" y="1509713"/>
            <a:ext cx="4462249" cy="361950"/>
          </a:xfrm>
        </p:spPr>
        <p:txBody>
          <a:bodyPr/>
          <a:lstStyle/>
          <a:p>
            <a:r>
              <a:rPr lang="de-CH"/>
              <a:t>Standardisierung &amp; Automatisierung</a:t>
            </a:r>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idx="1"/>
          </p:nvPr>
        </p:nvSpPr>
        <p:spPr>
          <a:xfrm>
            <a:off x="8046720" y="2197100"/>
            <a:ext cx="4464245" cy="4464050"/>
          </a:xfrm>
        </p:spPr>
        <p:txBody>
          <a:bodyPr/>
          <a:lstStyle/>
          <a:p>
            <a:r>
              <a:rPr lang="de-CH" sz="1800" b="1">
                <a:latin typeface="+mj-lt"/>
              </a:rPr>
              <a:t>Probleme mit Haustier-Infrastruktur</a:t>
            </a:r>
          </a:p>
          <a:p>
            <a:pPr marL="342900" indent="-342900">
              <a:buFontTx/>
              <a:buChar char="-"/>
            </a:pPr>
            <a:r>
              <a:rPr lang="de-CH" sz="1800">
                <a:latin typeface="+mj-lt"/>
              </a:rPr>
              <a:t>Nicht reproduzierbar</a:t>
            </a:r>
          </a:p>
          <a:p>
            <a:pPr marL="342900" indent="-342900">
              <a:buFontTx/>
              <a:buChar char="-"/>
            </a:pPr>
            <a:r>
              <a:rPr lang="de-CH" sz="1800">
                <a:latin typeface="+mj-lt"/>
              </a:rPr>
              <a:t>Fehlende Nachvollziehbarkeit</a:t>
            </a:r>
          </a:p>
          <a:p>
            <a:pPr marL="342900" indent="-342900">
              <a:buFontTx/>
              <a:buChar char="-"/>
            </a:pPr>
            <a:r>
              <a:rPr lang="de-CH" sz="1800">
                <a:latin typeface="+mj-lt"/>
              </a:rPr>
              <a:t>Hohe Aufwände für die Pflege</a:t>
            </a:r>
          </a:p>
          <a:p>
            <a:pPr marL="342900" indent="-342900">
              <a:buFontTx/>
              <a:buChar char="-"/>
            </a:pPr>
            <a:r>
              <a:rPr lang="de-CH" sz="1800">
                <a:latin typeface="+mj-lt"/>
              </a:rPr>
              <a:t>Lange Wartezeit bis die Infrastruktur bereit steht</a:t>
            </a:r>
          </a:p>
          <a:p>
            <a:pPr marL="342900" indent="-342900">
              <a:buFontTx/>
              <a:buChar char="-"/>
            </a:pPr>
            <a:r>
              <a:rPr lang="de-CH" sz="1800">
                <a:latin typeface="+mj-lt"/>
              </a:rPr>
              <a:t>Ausführliche Dokumentation notwendig und veraltet</a:t>
            </a:r>
          </a:p>
          <a:p>
            <a:pPr marL="342900" indent="-342900">
              <a:buFontTx/>
              <a:buChar char="-"/>
            </a:pPr>
            <a:r>
              <a:rPr lang="de-CH" sz="1800">
                <a:latin typeface="+mj-lt"/>
              </a:rPr>
              <a:t>Problem mit der Skalierbarkeit: Manuelle Schritte für Tausende von Servern...</a:t>
            </a:r>
          </a:p>
          <a:p>
            <a:pPr marL="695325" lvl="1" indent="-342900">
              <a:buFontTx/>
              <a:buChar char="-"/>
            </a:pPr>
            <a:endParaRPr lang="de-CH" sz="1800">
              <a:latin typeface="+mj-lt"/>
            </a:endParaRPr>
          </a:p>
        </p:txBody>
      </p:sp>
      <p:sp>
        <p:nvSpPr>
          <p:cNvPr id="7" name="Textplatzhalter 6">
            <a:extLst>
              <a:ext uri="{FF2B5EF4-FFF2-40B4-BE49-F238E27FC236}">
                <a16:creationId xmlns:a16="http://schemas.microsoft.com/office/drawing/2014/main" id="{5EBFBA20-B28D-4E1F-A4A8-0EDA7E2AFCB6}"/>
              </a:ext>
            </a:extLst>
          </p:cNvPr>
          <p:cNvSpPr>
            <a:spLocks noGrp="1"/>
          </p:cNvSpPr>
          <p:nvPr>
            <p:ph type="body" sz="quarter" idx="13"/>
          </p:nvPr>
        </p:nvSpPr>
        <p:spPr/>
        <p:txBody>
          <a:bodyPr/>
          <a:lstStyle/>
          <a:p>
            <a:endParaRPr lang="de-CH"/>
          </a:p>
        </p:txBody>
      </p:sp>
      <p:pic>
        <p:nvPicPr>
          <p:cNvPr id="17410" name="Picture 2" descr="brown Scottish fold in brown thick-pile blanket">
            <a:extLst>
              <a:ext uri="{FF2B5EF4-FFF2-40B4-BE49-F238E27FC236}">
                <a16:creationId xmlns:a16="http://schemas.microsoft.com/office/drawing/2014/main" id="{559C9465-22D0-48AA-8187-D327D1351CC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26000" y="1509713"/>
            <a:ext cx="6634101" cy="515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151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49</a:t>
            </a:fld>
            <a:endParaRPr lang="de-CH">
              <a:solidFill>
                <a:srgbClr val="000000"/>
              </a:solidFill>
            </a:endParaRPr>
          </a:p>
        </p:txBody>
      </p:sp>
      <p:sp>
        <p:nvSpPr>
          <p:cNvPr id="6" name="Titel 5">
            <a:extLst>
              <a:ext uri="{FF2B5EF4-FFF2-40B4-BE49-F238E27FC236}">
                <a16:creationId xmlns:a16="http://schemas.microsoft.com/office/drawing/2014/main" id="{4B9B21ED-1DFA-4F1B-8584-95A820D1ADB1}"/>
              </a:ext>
            </a:extLst>
          </p:cNvPr>
          <p:cNvSpPr>
            <a:spLocks noGrp="1"/>
          </p:cNvSpPr>
          <p:nvPr>
            <p:ph type="title"/>
          </p:nvPr>
        </p:nvSpPr>
        <p:spPr>
          <a:xfrm>
            <a:off x="7160804" y="1509713"/>
            <a:ext cx="5348165" cy="361950"/>
          </a:xfrm>
        </p:spPr>
        <p:txBody>
          <a:bodyPr/>
          <a:lstStyle/>
          <a:p>
            <a:r>
              <a:rPr lang="de-CH"/>
              <a:t>Standardisierung &amp; Automatisierung</a:t>
            </a:r>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idx="1"/>
          </p:nvPr>
        </p:nvSpPr>
        <p:spPr>
          <a:xfrm>
            <a:off x="7162800" y="2197100"/>
            <a:ext cx="5348165" cy="4464050"/>
          </a:xfrm>
        </p:spPr>
        <p:txBody>
          <a:bodyPr/>
          <a:lstStyle/>
          <a:p>
            <a:r>
              <a:rPr lang="de-CH" sz="1800" b="1" err="1">
                <a:latin typeface="+mj-lt"/>
              </a:rPr>
              <a:t>Cattle</a:t>
            </a:r>
            <a:r>
              <a:rPr lang="de-CH" sz="1800" b="1">
                <a:latin typeface="+mj-lt"/>
              </a:rPr>
              <a:t>: Infrastructure </a:t>
            </a:r>
            <a:r>
              <a:rPr lang="de-CH" sz="1800" b="1" err="1">
                <a:latin typeface="+mj-lt"/>
              </a:rPr>
              <a:t>as</a:t>
            </a:r>
            <a:r>
              <a:rPr lang="de-CH" sz="1800" b="1">
                <a:latin typeface="+mj-lt"/>
              </a:rPr>
              <a:t> Code </a:t>
            </a:r>
          </a:p>
          <a:p>
            <a:pPr marL="342900" indent="-342900">
              <a:buFontTx/>
              <a:buChar char="-"/>
            </a:pPr>
            <a:r>
              <a:rPr lang="de-CH" sz="1800">
                <a:latin typeface="+mj-lt"/>
              </a:rPr>
              <a:t>Automatisiertes zur Verfügung stellen von Infrastruktur</a:t>
            </a:r>
          </a:p>
          <a:p>
            <a:pPr marL="342900" indent="-342900">
              <a:buFontTx/>
              <a:buChar char="-"/>
            </a:pPr>
            <a:r>
              <a:rPr lang="de-CH" sz="1800">
                <a:latin typeface="+mj-lt"/>
              </a:rPr>
              <a:t>Jegliche Änderungen werden über Code vollzogen</a:t>
            </a:r>
          </a:p>
          <a:p>
            <a:pPr marL="342900" indent="-342900">
              <a:buFontTx/>
              <a:buChar char="-"/>
            </a:pPr>
            <a:r>
              <a:rPr lang="de-CH" sz="1800">
                <a:latin typeface="+mj-lt"/>
              </a:rPr>
              <a:t>Keine manuellen Eingriffe</a:t>
            </a:r>
          </a:p>
          <a:p>
            <a:pPr marL="342900" indent="-342900">
              <a:buFontTx/>
              <a:buChar char="-"/>
            </a:pPr>
            <a:r>
              <a:rPr lang="de-CH" sz="1800" err="1">
                <a:latin typeface="+mj-lt"/>
              </a:rPr>
              <a:t>SelfService</a:t>
            </a:r>
            <a:r>
              <a:rPr lang="de-CH" sz="1800">
                <a:latin typeface="+mj-lt"/>
              </a:rPr>
              <a:t> möglich für Teams: keine Tickets, kein Warten</a:t>
            </a:r>
          </a:p>
          <a:p>
            <a:pPr marL="342900" indent="-342900">
              <a:buFontTx/>
              <a:buChar char="-"/>
            </a:pPr>
            <a:r>
              <a:rPr lang="de-CH" sz="1800">
                <a:latin typeface="+mj-lt"/>
              </a:rPr>
              <a:t>Plattformen werden zentral zur Verfügung gestellt, Anfragen automatisch ausgeführt</a:t>
            </a:r>
          </a:p>
          <a:p>
            <a:pPr marL="342900" indent="-342900">
              <a:buFontTx/>
              <a:buChar char="-"/>
            </a:pPr>
            <a:endParaRPr lang="de-CH" sz="1800">
              <a:latin typeface="+mj-lt"/>
            </a:endParaRPr>
          </a:p>
          <a:p>
            <a:pPr marL="342900" indent="-342900">
              <a:buFontTx/>
              <a:buChar char="-"/>
            </a:pPr>
            <a:endParaRPr lang="de-CH" sz="1800">
              <a:latin typeface="+mj-lt"/>
            </a:endParaRPr>
          </a:p>
          <a:p>
            <a:pPr marL="695325" lvl="1" indent="-342900">
              <a:buFontTx/>
              <a:buChar char="-"/>
            </a:pPr>
            <a:endParaRPr lang="de-CH" sz="1800">
              <a:latin typeface="+mj-lt"/>
            </a:endParaRPr>
          </a:p>
        </p:txBody>
      </p:sp>
      <p:pic>
        <p:nvPicPr>
          <p:cNvPr id="17410" name="Picture 2">
            <a:extLst>
              <a:ext uri="{FF2B5EF4-FFF2-40B4-BE49-F238E27FC236}">
                <a16:creationId xmlns:a16="http://schemas.microsoft.com/office/drawing/2014/main" id="{559C9465-22D0-48AA-8187-D327D1351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26000" y="2197100"/>
            <a:ext cx="5646835" cy="376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759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8BB65A3-B5C6-4F4B-89E3-12AC7D44258D}"/>
              </a:ext>
            </a:extLst>
          </p:cNvPr>
          <p:cNvSpPr>
            <a:spLocks noGrp="1"/>
          </p:cNvSpPr>
          <p:nvPr>
            <p:ph type="title"/>
          </p:nvPr>
        </p:nvSpPr>
        <p:spPr/>
        <p:txBody>
          <a:bodyPr/>
          <a:lstStyle/>
          <a:p>
            <a:r>
              <a:rPr lang="de-CH"/>
              <a:t>Eine kurze Geschichte des Scheiterns</a:t>
            </a:r>
          </a:p>
        </p:txBody>
      </p:sp>
      <p:sp>
        <p:nvSpPr>
          <p:cNvPr id="4" name="Textplatzhalter 3">
            <a:extLst>
              <a:ext uri="{FF2B5EF4-FFF2-40B4-BE49-F238E27FC236}">
                <a16:creationId xmlns:a16="http://schemas.microsoft.com/office/drawing/2014/main" id="{267F1DD8-389B-4C06-A377-55E6DD7E4AC9}"/>
              </a:ext>
            </a:extLst>
          </p:cNvPr>
          <p:cNvSpPr>
            <a:spLocks noGrp="1"/>
          </p:cNvSpPr>
          <p:nvPr>
            <p:ph type="body" sz="quarter" idx="10"/>
          </p:nvPr>
        </p:nvSpPr>
        <p:spPr>
          <a:blipFill dpi="0" rotWithShape="1">
            <a:blip r:embed="rId2" cstate="print">
              <a:extLst>
                <a:ext uri="{28A0092B-C50C-407E-A947-70E740481C1C}">
                  <a14:useLocalDpi xmlns:a14="http://schemas.microsoft.com/office/drawing/2010/main" val="0"/>
                </a:ext>
              </a:extLst>
            </a:blip>
            <a:srcRect/>
            <a:stretch>
              <a:fillRect l="54000"/>
            </a:stretch>
          </a:blipFill>
        </p:spPr>
        <p:txBody>
          <a:bodyPr/>
          <a:lstStyle/>
          <a:p>
            <a:r>
              <a:rPr lang="de-CH"/>
              <a:t> </a:t>
            </a:r>
          </a:p>
        </p:txBody>
      </p:sp>
      <p:sp>
        <p:nvSpPr>
          <p:cNvPr id="5" name="Textplatzhalter 4">
            <a:extLst>
              <a:ext uri="{FF2B5EF4-FFF2-40B4-BE49-F238E27FC236}">
                <a16:creationId xmlns:a16="http://schemas.microsoft.com/office/drawing/2014/main" id="{76755550-4202-414A-B01F-F282A5CBAF27}"/>
              </a:ext>
            </a:extLst>
          </p:cNvPr>
          <p:cNvSpPr>
            <a:spLocks noGrp="1"/>
          </p:cNvSpPr>
          <p:nvPr>
            <p:ph type="body" sz="quarter" idx="11"/>
          </p:nvPr>
        </p:nvSpPr>
        <p:spPr/>
        <p:txBody>
          <a:bodyPr/>
          <a:lstStyle/>
          <a:p>
            <a:endParaRPr lang="de-CH"/>
          </a:p>
        </p:txBody>
      </p:sp>
    </p:spTree>
    <p:extLst>
      <p:ext uri="{BB962C8B-B14F-4D97-AF65-F5344CB8AC3E}">
        <p14:creationId xmlns:p14="http://schemas.microsoft.com/office/powerpoint/2010/main" val="3940607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50</a:t>
            </a:fld>
            <a:endParaRPr lang="de-CH">
              <a:solidFill>
                <a:srgbClr val="000000"/>
              </a:solidFill>
            </a:endParaRPr>
          </a:p>
        </p:txBody>
      </p:sp>
      <p:sp>
        <p:nvSpPr>
          <p:cNvPr id="6" name="Titel 5">
            <a:extLst>
              <a:ext uri="{FF2B5EF4-FFF2-40B4-BE49-F238E27FC236}">
                <a16:creationId xmlns:a16="http://schemas.microsoft.com/office/drawing/2014/main" id="{4B9B21ED-1DFA-4F1B-8584-95A820D1ADB1}"/>
              </a:ext>
            </a:extLst>
          </p:cNvPr>
          <p:cNvSpPr>
            <a:spLocks noGrp="1"/>
          </p:cNvSpPr>
          <p:nvPr>
            <p:ph type="title"/>
          </p:nvPr>
        </p:nvSpPr>
        <p:spPr>
          <a:xfrm>
            <a:off x="6977924" y="1509713"/>
            <a:ext cx="5531045" cy="361950"/>
          </a:xfrm>
        </p:spPr>
        <p:txBody>
          <a:bodyPr/>
          <a:lstStyle/>
          <a:p>
            <a:r>
              <a:rPr lang="en-US"/>
              <a:t>DevOps und Cloud: </a:t>
            </a:r>
            <a:r>
              <a:rPr lang="en-US" err="1"/>
              <a:t>Grenzen</a:t>
            </a:r>
            <a:r>
              <a:rPr lang="en-US"/>
              <a:t> der </a:t>
            </a:r>
            <a:r>
              <a:rPr lang="en-US" err="1"/>
              <a:t>Skalierung</a:t>
            </a:r>
            <a:endParaRPr lang="de-CH"/>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idx="1"/>
          </p:nvPr>
        </p:nvSpPr>
        <p:spPr>
          <a:xfrm>
            <a:off x="6979920" y="2197100"/>
            <a:ext cx="5531045" cy="4464050"/>
          </a:xfrm>
        </p:spPr>
        <p:txBody>
          <a:bodyPr/>
          <a:lstStyle/>
          <a:p>
            <a:r>
              <a:rPr lang="de-CH" sz="1800" b="1">
                <a:latin typeface="+mj-lt"/>
              </a:rPr>
              <a:t>Automatisierung im eigenen Datacenter ist limitiert</a:t>
            </a:r>
          </a:p>
          <a:p>
            <a:pPr marL="342900" indent="-342900">
              <a:buFontTx/>
              <a:buChar char="-"/>
            </a:pPr>
            <a:r>
              <a:rPr lang="de-CH" sz="1800">
                <a:latin typeface="+mj-lt"/>
              </a:rPr>
              <a:t>Die Hardware (und die Fläche im Datacenter) unterliegen physikalischen Grenzen</a:t>
            </a:r>
          </a:p>
          <a:p>
            <a:pPr marL="342900" indent="-342900">
              <a:buFontTx/>
              <a:buChar char="-"/>
            </a:pPr>
            <a:r>
              <a:rPr lang="de-CH" sz="1800">
                <a:latin typeface="+mj-lt"/>
              </a:rPr>
              <a:t>Skalieren bedeutet auch: Kosten sparen wenn man Dinge nicht / weniger benötigt </a:t>
            </a:r>
          </a:p>
          <a:p>
            <a:pPr marL="695325" lvl="1" indent="-342900">
              <a:buFontTx/>
              <a:buChar char="-"/>
            </a:pPr>
            <a:r>
              <a:rPr lang="de-CH" sz="1800">
                <a:latin typeface="+mj-lt"/>
              </a:rPr>
              <a:t>Im eigenen Datacenter sind die Server bezahlt </a:t>
            </a:r>
          </a:p>
          <a:p>
            <a:pPr marL="695325" lvl="1" indent="-342900">
              <a:buFontTx/>
              <a:buChar char="-"/>
            </a:pPr>
            <a:r>
              <a:rPr lang="de-CH" sz="1800">
                <a:latin typeface="+mj-lt"/>
              </a:rPr>
              <a:t>Fixkosten fallen immer an</a:t>
            </a:r>
          </a:p>
          <a:p>
            <a:pPr marL="342900" indent="-342900">
              <a:buFontTx/>
              <a:buChar char="-"/>
            </a:pPr>
            <a:r>
              <a:rPr lang="de-CH" sz="1800">
                <a:latin typeface="+mj-lt"/>
              </a:rPr>
              <a:t>Die Cloud als Lösung für das Skalierungsproblem</a:t>
            </a:r>
          </a:p>
          <a:p>
            <a:pPr marL="342900" indent="-342900">
              <a:buFontTx/>
              <a:buChar char="-"/>
            </a:pPr>
            <a:r>
              <a:rPr lang="de-CH" sz="1800">
                <a:latin typeface="+mj-lt"/>
              </a:rPr>
              <a:t>Grosse Cloudanbieter: Amazon AWS, Google Cloud, Microsoft Azure, Alibaba Cloud, IBM Cloud</a:t>
            </a:r>
          </a:p>
          <a:p>
            <a:pPr marL="342900" indent="-342900">
              <a:buFontTx/>
              <a:buChar char="-"/>
            </a:pPr>
            <a:endParaRPr lang="de-CH" sz="1800">
              <a:latin typeface="+mj-lt"/>
            </a:endParaRPr>
          </a:p>
          <a:p>
            <a:pPr marL="342900" indent="-342900">
              <a:buFontTx/>
              <a:buChar char="-"/>
            </a:pPr>
            <a:endParaRPr lang="de-CH" sz="1800">
              <a:latin typeface="+mj-lt"/>
            </a:endParaRPr>
          </a:p>
          <a:p>
            <a:pPr marL="695325" lvl="1" indent="-342900">
              <a:buFontTx/>
              <a:buChar char="-"/>
            </a:pPr>
            <a:endParaRPr lang="de-CH" sz="1800">
              <a:latin typeface="+mj-lt"/>
            </a:endParaRPr>
          </a:p>
        </p:txBody>
      </p:sp>
      <p:pic>
        <p:nvPicPr>
          <p:cNvPr id="17410" name="Picture 2">
            <a:extLst>
              <a:ext uri="{FF2B5EF4-FFF2-40B4-BE49-F238E27FC236}">
                <a16:creationId xmlns:a16="http://schemas.microsoft.com/office/drawing/2014/main" id="{559C9465-22D0-48AA-8187-D327D1351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26000" y="2197100"/>
            <a:ext cx="5646835" cy="3415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72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51</a:t>
            </a:fld>
            <a:endParaRPr lang="de-CH">
              <a:solidFill>
                <a:srgbClr val="000000"/>
              </a:solidFill>
            </a:endParaRPr>
          </a:p>
        </p:txBody>
      </p:sp>
      <p:sp>
        <p:nvSpPr>
          <p:cNvPr id="6" name="Titel 5">
            <a:extLst>
              <a:ext uri="{FF2B5EF4-FFF2-40B4-BE49-F238E27FC236}">
                <a16:creationId xmlns:a16="http://schemas.microsoft.com/office/drawing/2014/main" id="{4B9B21ED-1DFA-4F1B-8584-95A820D1ADB1}"/>
              </a:ext>
            </a:extLst>
          </p:cNvPr>
          <p:cNvSpPr>
            <a:spLocks noGrp="1"/>
          </p:cNvSpPr>
          <p:nvPr>
            <p:ph type="title"/>
          </p:nvPr>
        </p:nvSpPr>
        <p:spPr/>
        <p:txBody>
          <a:bodyPr/>
          <a:lstStyle/>
          <a:p>
            <a:r>
              <a:rPr lang="en-US"/>
              <a:t>Service </a:t>
            </a:r>
            <a:r>
              <a:rPr lang="en-US" err="1"/>
              <a:t>Modelle</a:t>
            </a:r>
            <a:r>
              <a:rPr lang="en-US"/>
              <a:t> in der Cloud</a:t>
            </a:r>
            <a:endParaRPr lang="de-CH"/>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idx="1"/>
          </p:nvPr>
        </p:nvSpPr>
        <p:spPr/>
        <p:txBody>
          <a:bodyPr/>
          <a:lstStyle/>
          <a:p>
            <a:pPr marL="342900" indent="-342900">
              <a:buFontTx/>
              <a:buChar char="-"/>
            </a:pPr>
            <a:r>
              <a:rPr lang="de-CH" sz="1800">
                <a:latin typeface="+mj-lt"/>
              </a:rPr>
              <a:t>Neben der reinen Infrastruktur können ganze Plattformen oder komplette Services bezogen werden</a:t>
            </a:r>
          </a:p>
          <a:p>
            <a:pPr marL="342900" indent="-342900">
              <a:buFontTx/>
              <a:buChar char="-"/>
            </a:pPr>
            <a:r>
              <a:rPr lang="de-CH" sz="1800">
                <a:latin typeface="+mj-lt"/>
              </a:rPr>
              <a:t>Beispiel E-Mail:</a:t>
            </a:r>
          </a:p>
          <a:p>
            <a:pPr marL="695325" lvl="1" indent="-342900">
              <a:buFontTx/>
              <a:buChar char="-"/>
            </a:pPr>
            <a:r>
              <a:rPr lang="de-CH" sz="1800" b="1">
                <a:latin typeface="+mj-lt"/>
              </a:rPr>
              <a:t>On-</a:t>
            </a:r>
            <a:r>
              <a:rPr lang="de-CH" sz="1800" b="1" err="1">
                <a:latin typeface="+mj-lt"/>
              </a:rPr>
              <a:t>premise</a:t>
            </a:r>
            <a:r>
              <a:rPr lang="de-CH" sz="1800" b="1">
                <a:latin typeface="+mj-lt"/>
              </a:rPr>
              <a:t>: </a:t>
            </a:r>
            <a:r>
              <a:rPr lang="de-CH" sz="1800">
                <a:latin typeface="+mj-lt"/>
              </a:rPr>
              <a:t>Ein Mail Server läuft auf Hardware im eigenen Rechenzentrum</a:t>
            </a:r>
          </a:p>
          <a:p>
            <a:pPr marL="695325" lvl="1" indent="-342900">
              <a:buFontTx/>
              <a:buChar char="-"/>
            </a:pPr>
            <a:r>
              <a:rPr lang="de-CH" sz="1800" b="1">
                <a:latin typeface="+mj-lt"/>
              </a:rPr>
              <a:t>Infrastructure </a:t>
            </a:r>
            <a:r>
              <a:rPr lang="de-CH" sz="1800" b="1" err="1">
                <a:latin typeface="+mj-lt"/>
              </a:rPr>
              <a:t>as</a:t>
            </a:r>
            <a:r>
              <a:rPr lang="de-CH" sz="1800" b="1">
                <a:latin typeface="+mj-lt"/>
              </a:rPr>
              <a:t> a </a:t>
            </a:r>
            <a:r>
              <a:rPr lang="de-CH" sz="1800" b="1" err="1">
                <a:latin typeface="+mj-lt"/>
              </a:rPr>
              <a:t>service</a:t>
            </a:r>
            <a:r>
              <a:rPr lang="de-CH" sz="1800" b="1">
                <a:latin typeface="+mj-lt"/>
              </a:rPr>
              <a:t>: </a:t>
            </a:r>
            <a:r>
              <a:rPr lang="de-CH" sz="1800">
                <a:latin typeface="+mj-lt"/>
              </a:rPr>
              <a:t>Die Hardware für den Mail Server wird zur Verfügung gestellt</a:t>
            </a:r>
          </a:p>
          <a:p>
            <a:pPr marL="695325" lvl="1" indent="-342900">
              <a:buFontTx/>
              <a:buChar char="-"/>
            </a:pPr>
            <a:r>
              <a:rPr lang="de-CH" sz="1800" b="1" err="1">
                <a:latin typeface="+mj-lt"/>
              </a:rPr>
              <a:t>Platform</a:t>
            </a:r>
            <a:r>
              <a:rPr lang="de-CH" sz="1800" b="1">
                <a:latin typeface="+mj-lt"/>
              </a:rPr>
              <a:t> </a:t>
            </a:r>
            <a:r>
              <a:rPr lang="de-CH" sz="1800" b="1" err="1">
                <a:latin typeface="+mj-lt"/>
              </a:rPr>
              <a:t>as</a:t>
            </a:r>
            <a:r>
              <a:rPr lang="de-CH" sz="1800" b="1">
                <a:latin typeface="+mj-lt"/>
              </a:rPr>
              <a:t> a </a:t>
            </a:r>
            <a:r>
              <a:rPr lang="de-CH" sz="1800" b="1" err="1">
                <a:latin typeface="+mj-lt"/>
              </a:rPr>
              <a:t>service</a:t>
            </a:r>
            <a:r>
              <a:rPr lang="de-CH" sz="1800" b="1">
                <a:latin typeface="+mj-lt"/>
              </a:rPr>
              <a:t>: </a:t>
            </a:r>
            <a:r>
              <a:rPr lang="de-CH" sz="1800">
                <a:latin typeface="+mj-lt"/>
              </a:rPr>
              <a:t>Ein Mail Server ohne Konfiguration wird zur Verfügung gestellt</a:t>
            </a:r>
          </a:p>
          <a:p>
            <a:pPr marL="695325" lvl="1" indent="-342900">
              <a:buFontTx/>
              <a:buChar char="-"/>
            </a:pPr>
            <a:r>
              <a:rPr lang="de-CH" sz="1800" b="1">
                <a:latin typeface="+mj-lt"/>
              </a:rPr>
              <a:t>Software </a:t>
            </a:r>
            <a:r>
              <a:rPr lang="de-CH" sz="1800" b="1" err="1">
                <a:latin typeface="+mj-lt"/>
              </a:rPr>
              <a:t>as</a:t>
            </a:r>
            <a:r>
              <a:rPr lang="de-CH" sz="1800" b="1">
                <a:latin typeface="+mj-lt"/>
              </a:rPr>
              <a:t> a </a:t>
            </a:r>
            <a:r>
              <a:rPr lang="de-CH" sz="1800" b="1" err="1">
                <a:latin typeface="+mj-lt"/>
              </a:rPr>
              <a:t>service</a:t>
            </a:r>
            <a:r>
              <a:rPr lang="de-CH" sz="1800" b="1">
                <a:latin typeface="+mj-lt"/>
              </a:rPr>
              <a:t>: </a:t>
            </a:r>
            <a:r>
              <a:rPr lang="de-CH" sz="1800">
                <a:latin typeface="+mj-lt"/>
              </a:rPr>
              <a:t>Ein kompletter Mail Dienst (</a:t>
            </a:r>
            <a:r>
              <a:rPr lang="de-CH" sz="1800" err="1">
                <a:latin typeface="+mj-lt"/>
              </a:rPr>
              <a:t>zB</a:t>
            </a:r>
            <a:r>
              <a:rPr lang="de-CH" sz="1800">
                <a:latin typeface="+mj-lt"/>
              </a:rPr>
              <a:t> Gmail) wird zur Verfügung gestellt</a:t>
            </a:r>
          </a:p>
        </p:txBody>
      </p:sp>
      <p:sp>
        <p:nvSpPr>
          <p:cNvPr id="5" name="Textplatzhalter 4">
            <a:extLst>
              <a:ext uri="{FF2B5EF4-FFF2-40B4-BE49-F238E27FC236}">
                <a16:creationId xmlns:a16="http://schemas.microsoft.com/office/drawing/2014/main" id="{CE393B8A-294B-42EA-8618-AB7EC17B9A22}"/>
              </a:ext>
            </a:extLst>
          </p:cNvPr>
          <p:cNvSpPr>
            <a:spLocks noGrp="1"/>
          </p:cNvSpPr>
          <p:nvPr>
            <p:ph type="body" sz="quarter" idx="13"/>
          </p:nvPr>
        </p:nvSpPr>
        <p:spPr/>
        <p:txBody>
          <a:bodyPr/>
          <a:lstStyle/>
          <a:p>
            <a:endParaRPr lang="de-CH"/>
          </a:p>
        </p:txBody>
      </p:sp>
      <p:pic>
        <p:nvPicPr>
          <p:cNvPr id="17410" name="Picture 2">
            <a:extLst>
              <a:ext uri="{FF2B5EF4-FFF2-40B4-BE49-F238E27FC236}">
                <a16:creationId xmlns:a16="http://schemas.microsoft.com/office/drawing/2014/main" id="{559C9465-22D0-48AA-8187-D327D1351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926000" y="1509712"/>
            <a:ext cx="5665750" cy="515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103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1DD3E4D-579B-4D50-93AD-14F1F46683C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AE93C89B-CFAA-4691-8352-6F83DAD5B021}"/>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AD737D50-D096-4A92-A2B5-30F07DAEF7A5}"/>
              </a:ext>
            </a:extLst>
          </p:cNvPr>
          <p:cNvSpPr>
            <a:spLocks noGrp="1"/>
          </p:cNvSpPr>
          <p:nvPr>
            <p:ph type="sldNum" sz="quarter" idx="12"/>
          </p:nvPr>
        </p:nvSpPr>
        <p:spPr/>
        <p:txBody>
          <a:bodyPr/>
          <a:lstStyle/>
          <a:p>
            <a:fld id="{351188DD-6605-4EF4-9E67-B567F731CE68}" type="slidenum">
              <a:rPr lang="de-CH" smtClean="0">
                <a:solidFill>
                  <a:srgbClr val="000000"/>
                </a:solidFill>
              </a:rPr>
              <a:pPr/>
              <a:t>52</a:t>
            </a:fld>
            <a:endParaRPr lang="de-CH">
              <a:solidFill>
                <a:srgbClr val="000000"/>
              </a:solidFill>
            </a:endParaRPr>
          </a:p>
        </p:txBody>
      </p:sp>
      <p:sp>
        <p:nvSpPr>
          <p:cNvPr id="6" name="Titel 5">
            <a:extLst>
              <a:ext uri="{FF2B5EF4-FFF2-40B4-BE49-F238E27FC236}">
                <a16:creationId xmlns:a16="http://schemas.microsoft.com/office/drawing/2014/main" id="{4B9B21ED-1DFA-4F1B-8584-95A820D1ADB1}"/>
              </a:ext>
            </a:extLst>
          </p:cNvPr>
          <p:cNvSpPr>
            <a:spLocks noGrp="1"/>
          </p:cNvSpPr>
          <p:nvPr>
            <p:ph type="title"/>
          </p:nvPr>
        </p:nvSpPr>
        <p:spPr/>
        <p:txBody>
          <a:bodyPr/>
          <a:lstStyle/>
          <a:p>
            <a:r>
              <a:rPr lang="en-US"/>
              <a:t>Hat das </a:t>
            </a:r>
            <a:r>
              <a:rPr lang="en-US" err="1"/>
              <a:t>Warten</a:t>
            </a:r>
            <a:r>
              <a:rPr lang="en-US"/>
              <a:t> nun </a:t>
            </a:r>
            <a:r>
              <a:rPr lang="en-US" err="1"/>
              <a:t>ein</a:t>
            </a:r>
            <a:r>
              <a:rPr lang="en-US"/>
              <a:t> Ende?</a:t>
            </a:r>
            <a:endParaRPr lang="de-CH"/>
          </a:p>
        </p:txBody>
      </p:sp>
      <p:sp>
        <p:nvSpPr>
          <p:cNvPr id="8" name="Textplatzhalter 7">
            <a:extLst>
              <a:ext uri="{FF2B5EF4-FFF2-40B4-BE49-F238E27FC236}">
                <a16:creationId xmlns:a16="http://schemas.microsoft.com/office/drawing/2014/main" id="{A0502073-849B-4511-A0EA-92409131F848}"/>
              </a:ext>
            </a:extLst>
          </p:cNvPr>
          <p:cNvSpPr>
            <a:spLocks noGrp="1"/>
          </p:cNvSpPr>
          <p:nvPr>
            <p:ph type="body" idx="1"/>
          </p:nvPr>
        </p:nvSpPr>
        <p:spPr/>
        <p:txBody>
          <a:bodyPr/>
          <a:lstStyle/>
          <a:p>
            <a:pPr marL="638175" lvl="1" indent="-285750">
              <a:buFontTx/>
              <a:buChar char="-"/>
            </a:pPr>
            <a:r>
              <a:rPr lang="de-CH" sz="1800">
                <a:latin typeface="+mj-lt"/>
              </a:rPr>
              <a:t>Teams können losgelöst voneinander Funktionen ausliefern</a:t>
            </a:r>
          </a:p>
          <a:p>
            <a:pPr marL="638175" lvl="1" indent="-285750">
              <a:buFontTx/>
              <a:buChar char="-"/>
            </a:pPr>
            <a:r>
              <a:rPr lang="de-CH" sz="1800">
                <a:latin typeface="+mj-lt"/>
              </a:rPr>
              <a:t>Alle Fähigkeiten dafür sind im Team integriert</a:t>
            </a:r>
          </a:p>
          <a:p>
            <a:pPr marL="638175" lvl="1" indent="-285750">
              <a:buFontTx/>
              <a:buChar char="-"/>
            </a:pPr>
            <a:endParaRPr lang="de-CH" sz="1800">
              <a:latin typeface="+mj-lt"/>
            </a:endParaRPr>
          </a:p>
          <a:p>
            <a:pPr marL="638175" lvl="1" indent="-285750">
              <a:buFontTx/>
              <a:buChar char="-"/>
            </a:pPr>
            <a:r>
              <a:rPr lang="de-CH" sz="1800">
                <a:latin typeface="+mj-lt"/>
              </a:rPr>
              <a:t>IT-Teams warten auf Fachbereichs / Business Mitarbeiter</a:t>
            </a:r>
          </a:p>
          <a:p>
            <a:pPr marL="638175" lvl="1" indent="-285750">
              <a:buFontTx/>
              <a:buChar char="-"/>
            </a:pPr>
            <a:r>
              <a:rPr lang="de-CH" sz="1800">
                <a:latin typeface="+mj-lt"/>
              </a:rPr>
              <a:t>Fachbereiche warten auf die Lieferung von IT Teams</a:t>
            </a:r>
          </a:p>
          <a:p>
            <a:pPr marL="638175" lvl="1" indent="-285750">
              <a:buFontTx/>
              <a:buChar char="-"/>
            </a:pPr>
            <a:r>
              <a:rPr lang="de-CH" sz="1800">
                <a:latin typeface="+mj-lt"/>
              </a:rPr>
              <a:t>Müssen wir den Schnitt unserer Teams noch einmal überdenken?</a:t>
            </a:r>
          </a:p>
          <a:p>
            <a:pPr marL="638175" lvl="1" indent="-285750">
              <a:buFontTx/>
              <a:buChar char="-"/>
            </a:pPr>
            <a:endParaRPr lang="de-CH" sz="1800">
              <a:latin typeface="+mj-lt"/>
            </a:endParaRPr>
          </a:p>
        </p:txBody>
      </p:sp>
      <p:pic>
        <p:nvPicPr>
          <p:cNvPr id="21506" name="Picture 2" descr="clear hour glass">
            <a:extLst>
              <a:ext uri="{FF2B5EF4-FFF2-40B4-BE49-F238E27FC236}">
                <a16:creationId xmlns:a16="http://schemas.microsoft.com/office/drawing/2014/main" id="{C1B3CF40-213D-4B44-8D1C-D68B4D946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982" y="1509713"/>
            <a:ext cx="3646092" cy="523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89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072D208E-3594-4186-87D2-7C10A3634DDA}"/>
              </a:ext>
            </a:extLst>
          </p:cNvPr>
          <p:cNvSpPr>
            <a:spLocks noGrp="1"/>
          </p:cNvSpPr>
          <p:nvPr>
            <p:ph type="subTitle" idx="1"/>
          </p:nvPr>
        </p:nvSpPr>
        <p:spPr/>
        <p:txBody>
          <a:bodyPr/>
          <a:lstStyle/>
          <a:p>
            <a:r>
              <a:rPr lang="de-CH"/>
              <a:t>Von der IT zurück ins Business: Cross Funktional weiter gedacht.</a:t>
            </a:r>
          </a:p>
        </p:txBody>
      </p:sp>
      <p:sp>
        <p:nvSpPr>
          <p:cNvPr id="3" name="Titel 2">
            <a:extLst>
              <a:ext uri="{FF2B5EF4-FFF2-40B4-BE49-F238E27FC236}">
                <a16:creationId xmlns:a16="http://schemas.microsoft.com/office/drawing/2014/main" id="{38BB65A3-B5C6-4F4B-89E3-12AC7D44258D}"/>
              </a:ext>
            </a:extLst>
          </p:cNvPr>
          <p:cNvSpPr>
            <a:spLocks noGrp="1"/>
          </p:cNvSpPr>
          <p:nvPr>
            <p:ph type="title"/>
          </p:nvPr>
        </p:nvSpPr>
        <p:spPr/>
        <p:txBody>
          <a:bodyPr/>
          <a:lstStyle/>
          <a:p>
            <a:r>
              <a:rPr lang="de-CH"/>
              <a:t>BizDevOps</a:t>
            </a:r>
          </a:p>
        </p:txBody>
      </p:sp>
      <p:sp>
        <p:nvSpPr>
          <p:cNvPr id="5" name="Textplatzhalter 4">
            <a:extLst>
              <a:ext uri="{FF2B5EF4-FFF2-40B4-BE49-F238E27FC236}">
                <a16:creationId xmlns:a16="http://schemas.microsoft.com/office/drawing/2014/main" id="{76755550-4202-414A-B01F-F282A5CBAF27}"/>
              </a:ext>
            </a:extLst>
          </p:cNvPr>
          <p:cNvSpPr>
            <a:spLocks noGrp="1"/>
          </p:cNvSpPr>
          <p:nvPr>
            <p:ph type="body" sz="quarter" idx="11"/>
          </p:nvPr>
        </p:nvSpPr>
        <p:spPr/>
        <p:txBody>
          <a:bodyPr/>
          <a:lstStyle/>
          <a:p>
            <a:endParaRPr lang="de-CH"/>
          </a:p>
        </p:txBody>
      </p:sp>
      <p:pic>
        <p:nvPicPr>
          <p:cNvPr id="6" name="Picture 2" descr="grayscale photo of woman receiving telegraph">
            <a:extLst>
              <a:ext uri="{FF2B5EF4-FFF2-40B4-BE49-F238E27FC236}">
                <a16:creationId xmlns:a16="http://schemas.microsoft.com/office/drawing/2014/main" id="{14AED27A-8BF8-4C83-B645-3544BC7A749D}"/>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7380593" y="3289521"/>
            <a:ext cx="3573653" cy="30714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an wearing headphones while using computer">
            <a:extLst>
              <a:ext uri="{FF2B5EF4-FFF2-40B4-BE49-F238E27FC236}">
                <a16:creationId xmlns:a16="http://schemas.microsoft.com/office/drawing/2014/main" id="{40CFBEE8-DE38-45EB-8C2F-491A8CF3D59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297994" y="3288594"/>
            <a:ext cx="3160772" cy="308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man wearing gray suit jacket and dress pants">
            <a:extLst>
              <a:ext uri="{FF2B5EF4-FFF2-40B4-BE49-F238E27FC236}">
                <a16:creationId xmlns:a16="http://schemas.microsoft.com/office/drawing/2014/main" id="{30D9B9EB-FF34-410E-8DFE-69AE9BBE6C4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693731" y="3276000"/>
            <a:ext cx="2623398" cy="30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547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AB44798-8142-4BB6-A4D3-BC2362A71C2C}"/>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2BE523F9-0ADE-4A27-BCE7-2E29390F729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80714D59-8C17-4E48-9295-36AE69AD14B4}"/>
              </a:ext>
            </a:extLst>
          </p:cNvPr>
          <p:cNvSpPr>
            <a:spLocks noGrp="1"/>
          </p:cNvSpPr>
          <p:nvPr>
            <p:ph type="sldNum" sz="quarter" idx="12"/>
          </p:nvPr>
        </p:nvSpPr>
        <p:spPr/>
        <p:txBody>
          <a:bodyPr/>
          <a:lstStyle/>
          <a:p>
            <a:fld id="{FE73514E-FF0B-4619-AA18-8F9E33EC021F}" type="slidenum">
              <a:rPr lang="de-CH" smtClean="0">
                <a:solidFill>
                  <a:srgbClr val="000000"/>
                </a:solidFill>
              </a:rPr>
              <a:pPr/>
              <a:t>54</a:t>
            </a:fld>
            <a:endParaRPr lang="de-CH">
              <a:solidFill>
                <a:srgbClr val="000000"/>
              </a:solidFill>
            </a:endParaRPr>
          </a:p>
        </p:txBody>
      </p:sp>
      <p:sp>
        <p:nvSpPr>
          <p:cNvPr id="6" name="Textplatzhalter 5">
            <a:extLst>
              <a:ext uri="{FF2B5EF4-FFF2-40B4-BE49-F238E27FC236}">
                <a16:creationId xmlns:a16="http://schemas.microsoft.com/office/drawing/2014/main" id="{A91AC308-6BF9-4A97-B780-80E00921C2C9}"/>
              </a:ext>
            </a:extLst>
          </p:cNvPr>
          <p:cNvSpPr>
            <a:spLocks noGrp="1"/>
          </p:cNvSpPr>
          <p:nvPr>
            <p:ph type="body" sz="quarter" idx="14"/>
          </p:nvPr>
        </p:nvSpPr>
        <p:spPr/>
        <p:txBody>
          <a:bodyPr/>
          <a:lstStyle/>
          <a:p>
            <a:r>
              <a:rPr lang="de-CH"/>
              <a:t>Wieso das Erfolgsmodell Taylor rückgängig machen? </a:t>
            </a:r>
            <a:endParaRPr lang="en-GB"/>
          </a:p>
        </p:txBody>
      </p:sp>
      <p:pic>
        <p:nvPicPr>
          <p:cNvPr id="7" name="Grafik 6" descr="Ein Bild, das Text, Person, darstellend, Streichinstrument enthält.&#10;&#10;Automatisch generierte Beschreibung">
            <a:extLst>
              <a:ext uri="{FF2B5EF4-FFF2-40B4-BE49-F238E27FC236}">
                <a16:creationId xmlns:a16="http://schemas.microsoft.com/office/drawing/2014/main" id="{69F33719-EF6D-468E-A2ED-83B56C633A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994" y="2843999"/>
            <a:ext cx="2318562" cy="34999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Grafik 8" descr="Ein Bild, das Text, Gebäude, drinnen, Person enthält.&#10;&#10;Automatisch generierte Beschreibung">
            <a:extLst>
              <a:ext uri="{FF2B5EF4-FFF2-40B4-BE49-F238E27FC236}">
                <a16:creationId xmlns:a16="http://schemas.microsoft.com/office/drawing/2014/main" id="{90384406-600F-4D0A-A57B-9C32F1B942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0449" y="2843999"/>
            <a:ext cx="4341976" cy="3454042"/>
          </a:xfrm>
          <a:prstGeom prst="rect">
            <a:avLst/>
          </a:prstGeom>
        </p:spPr>
      </p:pic>
    </p:spTree>
    <p:extLst>
      <p:ext uri="{BB962C8B-B14F-4D97-AF65-F5344CB8AC3E}">
        <p14:creationId xmlns:p14="http://schemas.microsoft.com/office/powerpoint/2010/main" val="1920100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AB44798-8142-4BB6-A4D3-BC2362A71C2C}"/>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2BE523F9-0ADE-4A27-BCE7-2E29390F729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80714D59-8C17-4E48-9295-36AE69AD14B4}"/>
              </a:ext>
            </a:extLst>
          </p:cNvPr>
          <p:cNvSpPr>
            <a:spLocks noGrp="1"/>
          </p:cNvSpPr>
          <p:nvPr>
            <p:ph type="sldNum" sz="quarter" idx="12"/>
          </p:nvPr>
        </p:nvSpPr>
        <p:spPr/>
        <p:txBody>
          <a:bodyPr/>
          <a:lstStyle/>
          <a:p>
            <a:fld id="{FE73514E-FF0B-4619-AA18-8F9E33EC021F}" type="slidenum">
              <a:rPr lang="de-CH" smtClean="0">
                <a:solidFill>
                  <a:srgbClr val="000000"/>
                </a:solidFill>
              </a:rPr>
              <a:pPr/>
              <a:t>55</a:t>
            </a:fld>
            <a:endParaRPr lang="de-CH">
              <a:solidFill>
                <a:srgbClr val="000000"/>
              </a:solidFill>
            </a:endParaRPr>
          </a:p>
        </p:txBody>
      </p:sp>
      <p:sp>
        <p:nvSpPr>
          <p:cNvPr id="6" name="Textplatzhalter 5">
            <a:extLst>
              <a:ext uri="{FF2B5EF4-FFF2-40B4-BE49-F238E27FC236}">
                <a16:creationId xmlns:a16="http://schemas.microsoft.com/office/drawing/2014/main" id="{A91AC308-6BF9-4A97-B780-80E00921C2C9}"/>
              </a:ext>
            </a:extLst>
          </p:cNvPr>
          <p:cNvSpPr>
            <a:spLocks noGrp="1"/>
          </p:cNvSpPr>
          <p:nvPr>
            <p:ph type="body" sz="quarter" idx="14"/>
          </p:nvPr>
        </p:nvSpPr>
        <p:spPr/>
        <p:txBody>
          <a:bodyPr/>
          <a:lstStyle/>
          <a:p>
            <a:r>
              <a:rPr lang="de-CH"/>
              <a:t>Wieso das Erfolgsmodell Taylor rückgängig machen? </a:t>
            </a:r>
            <a:endParaRPr lang="en-GB"/>
          </a:p>
        </p:txBody>
      </p:sp>
      <p:pic>
        <p:nvPicPr>
          <p:cNvPr id="7" name="Grafik 6" descr="Ein Bild, das Text, Person, darstellend, Streichinstrument enthält.&#10;&#10;Automatisch generierte Beschreibung">
            <a:extLst>
              <a:ext uri="{FF2B5EF4-FFF2-40B4-BE49-F238E27FC236}">
                <a16:creationId xmlns:a16="http://schemas.microsoft.com/office/drawing/2014/main" id="{69F33719-EF6D-468E-A2ED-83B56C633A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994" y="2843999"/>
            <a:ext cx="2318562" cy="34999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Grafik 7" descr="Ein Bild, das orange, Netz enthält.&#10;&#10;Automatisch generierte Beschreibung">
            <a:extLst>
              <a:ext uri="{FF2B5EF4-FFF2-40B4-BE49-F238E27FC236}">
                <a16:creationId xmlns:a16="http://schemas.microsoft.com/office/drawing/2014/main" id="{C9436F02-8C27-43CD-969B-3C9233ED3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449" y="2843999"/>
            <a:ext cx="6145982" cy="3454042"/>
          </a:xfrm>
          <a:prstGeom prst="rect">
            <a:avLst/>
          </a:prstGeom>
        </p:spPr>
      </p:pic>
    </p:spTree>
    <p:extLst>
      <p:ext uri="{BB962C8B-B14F-4D97-AF65-F5344CB8AC3E}">
        <p14:creationId xmlns:p14="http://schemas.microsoft.com/office/powerpoint/2010/main" val="30330072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F4F692B-915B-49EB-8512-173F6CDB9D69}"/>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21674D4B-2893-40CE-80DC-32ACE6654BAA}"/>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38F3E842-3F76-452F-8A23-A1730C508BF8}"/>
              </a:ext>
            </a:extLst>
          </p:cNvPr>
          <p:cNvSpPr>
            <a:spLocks noGrp="1"/>
          </p:cNvSpPr>
          <p:nvPr>
            <p:ph type="sldNum" sz="quarter" idx="12"/>
          </p:nvPr>
        </p:nvSpPr>
        <p:spPr/>
        <p:txBody>
          <a:bodyPr/>
          <a:lstStyle/>
          <a:p>
            <a:fld id="{FE73514E-FF0B-4619-AA18-8F9E33EC021F}" type="slidenum">
              <a:rPr lang="de-CH" smtClean="0">
                <a:solidFill>
                  <a:srgbClr val="000000"/>
                </a:solidFill>
              </a:rPr>
              <a:pPr/>
              <a:t>56</a:t>
            </a:fld>
            <a:endParaRPr lang="de-CH">
              <a:solidFill>
                <a:srgbClr val="000000"/>
              </a:solidFill>
            </a:endParaRPr>
          </a:p>
        </p:txBody>
      </p:sp>
      <p:grpSp>
        <p:nvGrpSpPr>
          <p:cNvPr id="55" name="Gruppieren 54">
            <a:extLst>
              <a:ext uri="{FF2B5EF4-FFF2-40B4-BE49-F238E27FC236}">
                <a16:creationId xmlns:a16="http://schemas.microsoft.com/office/drawing/2014/main" id="{D020F964-BCF3-4FC9-BC76-D1D9E83AFCE8}"/>
              </a:ext>
            </a:extLst>
          </p:cNvPr>
          <p:cNvGrpSpPr/>
          <p:nvPr/>
        </p:nvGrpSpPr>
        <p:grpSpPr>
          <a:xfrm>
            <a:off x="1680857" y="3112566"/>
            <a:ext cx="10153650" cy="2457533"/>
            <a:chOff x="1019175" y="2245623"/>
            <a:chExt cx="10153650" cy="2457533"/>
          </a:xfrm>
        </p:grpSpPr>
        <p:grpSp>
          <p:nvGrpSpPr>
            <p:cNvPr id="73" name="Gruppieren 72">
              <a:extLst>
                <a:ext uri="{FF2B5EF4-FFF2-40B4-BE49-F238E27FC236}">
                  <a16:creationId xmlns:a16="http://schemas.microsoft.com/office/drawing/2014/main" id="{3DFAEF2C-61A5-49BD-B2B3-29950663F515}"/>
                </a:ext>
              </a:extLst>
            </p:cNvPr>
            <p:cNvGrpSpPr/>
            <p:nvPr/>
          </p:nvGrpSpPr>
          <p:grpSpPr>
            <a:xfrm>
              <a:off x="1019175" y="2245623"/>
              <a:ext cx="10153650" cy="2457533"/>
              <a:chOff x="9666595" y="2236387"/>
              <a:chExt cx="1506230" cy="2457533"/>
            </a:xfrm>
          </p:grpSpPr>
          <p:sp>
            <p:nvSpPr>
              <p:cNvPr id="75" name="Flussdiagramm: Zusammenstellen 74">
                <a:extLst>
                  <a:ext uri="{FF2B5EF4-FFF2-40B4-BE49-F238E27FC236}">
                    <a16:creationId xmlns:a16="http://schemas.microsoft.com/office/drawing/2014/main" id="{A97576DB-D377-4C30-8E52-0572FBEA708C}"/>
                  </a:ext>
                </a:extLst>
              </p:cNvPr>
              <p:cNvSpPr/>
              <p:nvPr/>
            </p:nvSpPr>
            <p:spPr>
              <a:xfrm>
                <a:off x="9666595" y="2236387"/>
                <a:ext cx="1506230" cy="2457533"/>
              </a:xfrm>
              <a:prstGeom prst="flowChartCollate">
                <a:avLst/>
              </a:prstGeom>
              <a:gradFill>
                <a:gsLst>
                  <a:gs pos="0">
                    <a:srgbClr val="B7007A"/>
                  </a:gs>
                  <a:gs pos="100000">
                    <a:srgbClr val="00A5D5"/>
                  </a:gs>
                </a:gsLst>
                <a:lin ang="5400000" scaled="1"/>
              </a:gradFill>
              <a:ln w="12700" cap="flat" cmpd="sng" algn="ctr">
                <a:noFill/>
                <a:prstDash val="solid"/>
                <a:miter lim="800000"/>
              </a:ln>
              <a:effectLst/>
            </p:spPr>
            <p:txBody>
              <a:bodyPr rtlCol="0" anchor="ctr"/>
              <a:lstStyle>
                <a:defPPr>
                  <a:defRPr lang="de-DE"/>
                </a:defPPr>
                <a:lvl1pPr marL="0" indent="0" algn="l" defTabSz="914400" rtl="0" eaLnBrk="1" latinLnBrk="0" hangingPunct="1">
                  <a:lnSpc>
                    <a:spcPct val="108000"/>
                  </a:lnSpc>
                  <a:spcBef>
                    <a:spcPts val="0"/>
                  </a:spcBef>
                  <a:defRPr sz="2000" kern="1200">
                    <a:solidFill>
                      <a:schemeClr val="l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l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endParaRPr kumimoji="0" lang="de-CH" sz="1050" b="0" i="0" u="none" strike="noStrike" kern="1200" cap="none" spc="0" normalizeH="0" baseline="0" noProof="0">
                  <a:ln>
                    <a:noFill/>
                  </a:ln>
                  <a:solidFill>
                    <a:srgbClr val="000000"/>
                  </a:solidFill>
                  <a:effectLst/>
                  <a:uLnTx/>
                  <a:uFillTx/>
                  <a:latin typeface="Arial"/>
                  <a:ea typeface="+mn-ea"/>
                  <a:cs typeface="+mn-cs"/>
                </a:endParaRPr>
              </a:p>
              <a:p>
                <a:pPr marL="0" marR="0" lvl="0" indent="0" algn="ctr" defTabSz="914400" rtl="0" eaLnBrk="1" fontAlgn="auto" latinLnBrk="0" hangingPunct="1">
                  <a:lnSpc>
                    <a:spcPct val="108000"/>
                  </a:lnSpc>
                  <a:spcBef>
                    <a:spcPts val="0"/>
                  </a:spcBef>
                  <a:spcAft>
                    <a:spcPts val="0"/>
                  </a:spcAft>
                  <a:buClrTx/>
                  <a:buSzTx/>
                  <a:buFontTx/>
                  <a:buNone/>
                  <a:tabLst/>
                  <a:defRPr/>
                </a:pPr>
                <a:endParaRPr kumimoji="0" lang="en-GB" sz="1050" b="0" i="0" u="none" strike="noStrike" kern="1200" cap="none" spc="0" normalizeH="0" baseline="0" noProof="0" err="1">
                  <a:ln>
                    <a:noFill/>
                  </a:ln>
                  <a:solidFill>
                    <a:srgbClr val="000000"/>
                  </a:solidFill>
                  <a:effectLst/>
                  <a:uLnTx/>
                  <a:uFillTx/>
                  <a:latin typeface="Arial"/>
                  <a:ea typeface="+mn-ea"/>
                  <a:cs typeface="+mn-cs"/>
                </a:endParaRPr>
              </a:p>
            </p:txBody>
          </p:sp>
          <p:sp>
            <p:nvSpPr>
              <p:cNvPr id="76" name="Textfeld 15">
                <a:extLst>
                  <a:ext uri="{FF2B5EF4-FFF2-40B4-BE49-F238E27FC236}">
                    <a16:creationId xmlns:a16="http://schemas.microsoft.com/office/drawing/2014/main" id="{0F6B2A2A-9DDC-4E94-8303-0273C55E3F49}"/>
                  </a:ext>
                </a:extLst>
              </p:cNvPr>
              <p:cNvSpPr txBox="1"/>
              <p:nvPr/>
            </p:nvSpPr>
            <p:spPr>
              <a:xfrm>
                <a:off x="9696705" y="2431671"/>
                <a:ext cx="1446009" cy="443346"/>
              </a:xfrm>
              <a:prstGeom prst="rect">
                <a:avLst/>
              </a:prstGeom>
              <a:noFill/>
            </p:spPr>
            <p:txBody>
              <a:bodyPr wrap="none" lIns="0" tIns="0" rIns="0" bIns="0" rtlCol="0">
                <a:noAutofit/>
              </a:bodyPr>
              <a:lstStyle>
                <a:defPPr>
                  <a:defRPr lang="de-DE"/>
                </a:defPPr>
                <a:lvl1pPr marL="0" indent="0" algn="l" defTabSz="914400" rtl="0" eaLnBrk="1" latinLnBrk="0" hangingPunct="1">
                  <a:lnSpc>
                    <a:spcPct val="108000"/>
                  </a:lnSpc>
                  <a:spcBef>
                    <a:spcPts val="0"/>
                  </a:spcBef>
                  <a:defRPr sz="2000" kern="1200">
                    <a:solidFill>
                      <a:schemeClr val="accen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accen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2000" b="0" i="0" u="none" strike="noStrike" kern="1200" cap="none" spc="0" normalizeH="0" baseline="0" noProof="0" err="1">
                    <a:ln>
                      <a:noFill/>
                    </a:ln>
                    <a:solidFill>
                      <a:srgbClr val="FFFFFF"/>
                    </a:solidFill>
                    <a:effectLst/>
                    <a:uLnTx/>
                    <a:uFillTx/>
                    <a:latin typeface="Arial"/>
                    <a:ea typeface="+mn-ea"/>
                    <a:cs typeface="+mn-cs"/>
                  </a:rPr>
                  <a:t>Empathy</a:t>
                </a:r>
                <a:endParaRPr kumimoji="0" lang="en-GB"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7" name="Textfeld 16">
                <a:extLst>
                  <a:ext uri="{FF2B5EF4-FFF2-40B4-BE49-F238E27FC236}">
                    <a16:creationId xmlns:a16="http://schemas.microsoft.com/office/drawing/2014/main" id="{AA347D25-7F91-4376-B2C6-8A009CBD5AEA}"/>
                  </a:ext>
                </a:extLst>
              </p:cNvPr>
              <p:cNvSpPr txBox="1"/>
              <p:nvPr/>
            </p:nvSpPr>
            <p:spPr>
              <a:xfrm>
                <a:off x="9702913" y="4176227"/>
                <a:ext cx="1446009" cy="443346"/>
              </a:xfrm>
              <a:prstGeom prst="rect">
                <a:avLst/>
              </a:prstGeom>
              <a:noFill/>
            </p:spPr>
            <p:txBody>
              <a:bodyPr wrap="none" lIns="0" tIns="0" rIns="0" bIns="0" rtlCol="0">
                <a:noAutofit/>
              </a:bodyPr>
              <a:lstStyle>
                <a:defPPr>
                  <a:defRPr lang="de-DE"/>
                </a:defPPr>
                <a:lvl1pPr marL="0" indent="0" algn="l" defTabSz="914400" rtl="0" eaLnBrk="1" latinLnBrk="0" hangingPunct="1">
                  <a:lnSpc>
                    <a:spcPct val="108000"/>
                  </a:lnSpc>
                  <a:spcBef>
                    <a:spcPts val="0"/>
                  </a:spcBef>
                  <a:defRPr sz="2000" kern="1200">
                    <a:solidFill>
                      <a:schemeClr val="accen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accen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2000" b="0" i="0" u="none" strike="noStrike" kern="1200" cap="none" spc="0" normalizeH="0" baseline="0" noProof="0">
                    <a:ln>
                      <a:noFill/>
                    </a:ln>
                    <a:solidFill>
                      <a:srgbClr val="FFFFFF"/>
                    </a:solidFill>
                    <a:effectLst/>
                    <a:uLnTx/>
                    <a:uFillTx/>
                    <a:latin typeface="Arial"/>
                    <a:ea typeface="+mn-ea"/>
                    <a:cs typeface="+mn-cs"/>
                  </a:rPr>
                  <a:t>Automation</a:t>
                </a:r>
                <a:endParaRPr kumimoji="0" lang="en-GB" sz="2000" b="0" i="0" u="none" strike="noStrike" kern="1200" cap="none" spc="0" normalizeH="0" baseline="0" noProof="0" err="1">
                  <a:ln>
                    <a:noFill/>
                  </a:ln>
                  <a:solidFill>
                    <a:srgbClr val="FFFFFF"/>
                  </a:solidFill>
                  <a:effectLst/>
                  <a:uLnTx/>
                  <a:uFillTx/>
                  <a:latin typeface="Arial"/>
                  <a:ea typeface="+mn-ea"/>
                  <a:cs typeface="+mn-cs"/>
                </a:endParaRPr>
              </a:p>
            </p:txBody>
          </p:sp>
        </p:grpSp>
        <p:sp>
          <p:nvSpPr>
            <p:cNvPr id="74" name="Textfeld 18">
              <a:extLst>
                <a:ext uri="{FF2B5EF4-FFF2-40B4-BE49-F238E27FC236}">
                  <a16:creationId xmlns:a16="http://schemas.microsoft.com/office/drawing/2014/main" id="{3475D140-5C69-441C-83FB-B997597222BA}"/>
                </a:ext>
              </a:extLst>
            </p:cNvPr>
            <p:cNvSpPr txBox="1"/>
            <p:nvPr/>
          </p:nvSpPr>
          <p:spPr>
            <a:xfrm>
              <a:off x="1222150" y="3285559"/>
              <a:ext cx="9747694" cy="443346"/>
            </a:xfrm>
            <a:prstGeom prst="rect">
              <a:avLst/>
            </a:prstGeom>
            <a:noFill/>
          </p:spPr>
          <p:txBody>
            <a:bodyPr wrap="none" lIns="0" tIns="0" rIns="0" bIns="0" rtlCol="0">
              <a:noAutofit/>
            </a:bodyPr>
            <a:lstStyle>
              <a:defPPr>
                <a:defRPr lang="de-DE"/>
              </a:defPPr>
              <a:lvl1pPr marL="0" indent="0" algn="l" defTabSz="914400" rtl="0" eaLnBrk="1" latinLnBrk="0" hangingPunct="1">
                <a:lnSpc>
                  <a:spcPct val="108000"/>
                </a:lnSpc>
                <a:spcBef>
                  <a:spcPts val="0"/>
                </a:spcBef>
                <a:defRPr sz="2000" kern="1200">
                  <a:solidFill>
                    <a:schemeClr val="accen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accen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2000" b="0" i="0" u="none" strike="noStrike" kern="1200" cap="none" spc="0" normalizeH="0" baseline="0" noProof="0">
                  <a:ln>
                    <a:noFill/>
                  </a:ln>
                  <a:solidFill>
                    <a:srgbClr val="FFFFFF"/>
                  </a:solidFill>
                  <a:effectLst/>
                  <a:uLnTx/>
                  <a:uFillTx/>
                  <a:latin typeface="Arial"/>
                  <a:ea typeface="+mn-ea"/>
                  <a:cs typeface="+mn-cs"/>
                </a:rPr>
                <a:t>&amp;</a:t>
              </a:r>
              <a:endParaRPr kumimoji="0" lang="en-GB" sz="2000" b="0" i="0" u="none" strike="noStrike" kern="1200" cap="none" spc="0" normalizeH="0" baseline="0" noProof="0" err="1">
                <a:ln>
                  <a:noFill/>
                </a:ln>
                <a:solidFill>
                  <a:srgbClr val="FFFFFF"/>
                </a:solidFill>
                <a:effectLst/>
                <a:uLnTx/>
                <a:uFillTx/>
                <a:latin typeface="Arial"/>
                <a:ea typeface="+mn-ea"/>
                <a:cs typeface="+mn-cs"/>
              </a:endParaRPr>
            </a:p>
          </p:txBody>
        </p:sp>
      </p:grpSp>
      <p:sp>
        <p:nvSpPr>
          <p:cNvPr id="56" name="Titel 1">
            <a:extLst>
              <a:ext uri="{FF2B5EF4-FFF2-40B4-BE49-F238E27FC236}">
                <a16:creationId xmlns:a16="http://schemas.microsoft.com/office/drawing/2014/main" id="{B0C80031-C237-46C3-881C-61AD7F31A70B}"/>
              </a:ext>
            </a:extLst>
          </p:cNvPr>
          <p:cNvSpPr>
            <a:spLocks noGrp="1"/>
          </p:cNvSpPr>
          <p:nvPr/>
        </p:nvSpPr>
        <p:spPr>
          <a:xfrm>
            <a:off x="1680857" y="1308267"/>
            <a:ext cx="10153650" cy="885199"/>
          </a:xfrm>
          <a:prstGeom prst="rect">
            <a:avLst/>
          </a:prstGeom>
        </p:spPr>
        <p:txBody>
          <a:bodyPr vert="horz" lIns="0" tIns="0" rIns="0" bIns="0" rtlCol="0" anchor="t" anchorCtr="0">
            <a:noAutofit/>
          </a:bodyPr>
          <a:lstStyle>
            <a:lvl1pPr algn="l" defTabSz="914400" rtl="0" eaLnBrk="1" latinLnBrk="0" hangingPunct="1">
              <a:lnSpc>
                <a:spcPct val="108000"/>
              </a:lnSpc>
              <a:spcBef>
                <a:spcPct val="0"/>
              </a:spcBef>
              <a:buNone/>
              <a:defRPr sz="2600" b="1" kern="1200">
                <a:solidFill>
                  <a:schemeClr val="accent1"/>
                </a:solidFill>
                <a:latin typeface="+mj-lt"/>
                <a:ea typeface="+mj-ea"/>
                <a:cs typeface="+mj-cs"/>
              </a:defRPr>
            </a:lvl1pPr>
          </a:lstStyle>
          <a:p>
            <a:pPr marL="0" marR="0" lvl="0" indent="0" algn="l" defTabSz="914400" rtl="0" eaLnBrk="1" fontAlgn="auto" latinLnBrk="0" hangingPunct="1">
              <a:lnSpc>
                <a:spcPct val="108000"/>
              </a:lnSpc>
              <a:spcBef>
                <a:spcPct val="0"/>
              </a:spcBef>
              <a:spcAft>
                <a:spcPts val="0"/>
              </a:spcAft>
              <a:buClrTx/>
              <a:buSzTx/>
              <a:buFontTx/>
              <a:buNone/>
              <a:tabLst/>
              <a:defRPr/>
            </a:pPr>
            <a:r>
              <a:rPr kumimoji="0" lang="de-CH" sz="2600" b="1" i="0" u="none" strike="noStrike" kern="1200" cap="none" spc="0" normalizeH="0" baseline="0" noProof="0" err="1">
                <a:ln>
                  <a:noFill/>
                </a:ln>
                <a:solidFill>
                  <a:srgbClr val="003399"/>
                </a:solidFill>
                <a:effectLst/>
                <a:uLnTx/>
                <a:uFillTx/>
                <a:latin typeface="Arial"/>
                <a:ea typeface="+mj-ea"/>
                <a:cs typeface="+mj-cs"/>
              </a:rPr>
              <a:t>BizDevOps</a:t>
            </a:r>
            <a:r>
              <a:rPr kumimoji="0" lang="de-CH" sz="2600" b="1" i="0" u="none" strike="noStrike" kern="1200" cap="none" spc="0" normalizeH="0" baseline="0" noProof="0">
                <a:ln>
                  <a:noFill/>
                </a:ln>
                <a:solidFill>
                  <a:srgbClr val="003399"/>
                </a:solidFill>
                <a:effectLst/>
                <a:uLnTx/>
                <a:uFillTx/>
                <a:latin typeface="Arial"/>
                <a:ea typeface="+mj-ea"/>
                <a:cs typeface="+mj-cs"/>
              </a:rPr>
              <a:t> Teams </a:t>
            </a:r>
            <a:r>
              <a:rPr kumimoji="0" lang="de-CH" sz="2600" b="1" i="0" u="none" strike="noStrike" kern="1200" cap="none" spc="0" normalizeH="0" baseline="0" noProof="0" err="1">
                <a:ln>
                  <a:noFill/>
                </a:ln>
                <a:solidFill>
                  <a:srgbClr val="003399"/>
                </a:solidFill>
                <a:effectLst/>
                <a:uLnTx/>
                <a:uFillTx/>
                <a:latin typeface="Arial"/>
                <a:ea typeface="+mj-ea"/>
                <a:cs typeface="+mj-cs"/>
              </a:rPr>
              <a:t>are</a:t>
            </a:r>
            <a:r>
              <a:rPr kumimoji="0" lang="de-CH" sz="2600" b="1" i="0" u="none" strike="noStrike" kern="1200" cap="none" spc="0" normalizeH="0" baseline="0" noProof="0">
                <a:ln>
                  <a:noFill/>
                </a:ln>
                <a:solidFill>
                  <a:srgbClr val="003399"/>
                </a:solidFill>
                <a:effectLst/>
                <a:uLnTx/>
                <a:uFillTx/>
                <a:latin typeface="Arial"/>
                <a:ea typeface="+mj-ea"/>
                <a:cs typeface="+mj-cs"/>
              </a:rPr>
              <a:t> Fully </a:t>
            </a:r>
            <a:r>
              <a:rPr kumimoji="0" lang="de-CH" sz="2600" b="1" i="0" u="none" strike="noStrike" kern="1200" cap="none" spc="0" normalizeH="0" baseline="0" noProof="0" err="1">
                <a:ln>
                  <a:noFill/>
                </a:ln>
                <a:solidFill>
                  <a:srgbClr val="003399"/>
                </a:solidFill>
                <a:effectLst/>
                <a:uLnTx/>
                <a:uFillTx/>
                <a:latin typeface="Arial"/>
                <a:ea typeface="+mj-ea"/>
                <a:cs typeface="+mj-cs"/>
              </a:rPr>
              <a:t>Responsible</a:t>
            </a:r>
            <a:br>
              <a:rPr kumimoji="0" lang="de-CH" sz="2600" b="1" i="0" u="none" strike="noStrike" kern="1200" cap="none" spc="0" normalizeH="0" baseline="0" noProof="0">
                <a:ln>
                  <a:noFill/>
                </a:ln>
                <a:solidFill>
                  <a:srgbClr val="003399"/>
                </a:solidFill>
                <a:effectLst/>
                <a:uLnTx/>
                <a:uFillTx/>
                <a:latin typeface="Arial"/>
                <a:ea typeface="+mj-ea"/>
                <a:cs typeface="+mj-cs"/>
              </a:rPr>
            </a:br>
            <a:r>
              <a:rPr kumimoji="0" lang="de-CH" sz="2000" b="1" i="0" u="none" strike="noStrike" kern="1200" cap="none" spc="0" normalizeH="0" baseline="0" noProof="0" err="1">
                <a:ln>
                  <a:noFill/>
                </a:ln>
                <a:solidFill>
                  <a:srgbClr val="00A5D5"/>
                </a:solidFill>
                <a:effectLst/>
                <a:uLnTx/>
                <a:uFillTx/>
                <a:latin typeface="Arial"/>
                <a:ea typeface="+mj-ea"/>
                <a:cs typeface="+mj-cs"/>
              </a:rPr>
              <a:t>For</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the</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lifetime</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of</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their</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product</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or</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service</a:t>
            </a:r>
            <a:r>
              <a:rPr kumimoji="0" lang="de-CH" sz="2000" b="1" i="0" u="none" strike="noStrike" kern="1200" cap="none" spc="0" normalizeH="0" baseline="0" noProof="0">
                <a:ln>
                  <a:noFill/>
                </a:ln>
                <a:solidFill>
                  <a:srgbClr val="00A5D5"/>
                </a:solidFill>
                <a:effectLst/>
                <a:uLnTx/>
                <a:uFillTx/>
                <a:latin typeface="Arial"/>
                <a:ea typeface="+mj-ea"/>
                <a:cs typeface="+mj-cs"/>
              </a:rPr>
              <a:t>.</a:t>
            </a:r>
            <a:br>
              <a:rPr kumimoji="0" lang="de-CH" sz="2000" b="1" i="0" u="none" strike="noStrike" kern="1200" cap="none" spc="0" normalizeH="0" baseline="0" noProof="0">
                <a:ln>
                  <a:noFill/>
                </a:ln>
                <a:solidFill>
                  <a:srgbClr val="00A5D5"/>
                </a:solidFill>
                <a:effectLst/>
                <a:uLnTx/>
                <a:uFillTx/>
                <a:latin typeface="Arial"/>
                <a:ea typeface="+mj-ea"/>
                <a:cs typeface="+mj-cs"/>
              </a:rPr>
            </a:br>
            <a:r>
              <a:rPr kumimoji="0" lang="de-CH" sz="2000" b="1" i="0" u="none" strike="noStrike" kern="1200" cap="none" spc="0" normalizeH="0" baseline="0" noProof="0" err="1">
                <a:ln>
                  <a:noFill/>
                </a:ln>
                <a:solidFill>
                  <a:srgbClr val="00A5D5"/>
                </a:solidFill>
                <a:effectLst/>
                <a:uLnTx/>
                <a:uFillTx/>
                <a:latin typeface="Arial"/>
                <a:ea typeface="+mj-ea"/>
                <a:cs typeface="+mj-cs"/>
              </a:rPr>
              <a:t>From</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customer</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needs</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to</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customer</a:t>
            </a:r>
            <a:r>
              <a:rPr kumimoji="0" lang="de-CH" sz="2000" b="1" i="0" u="none" strike="noStrike" kern="1200" cap="none" spc="0" normalizeH="0" baseline="0" noProof="0">
                <a:ln>
                  <a:noFill/>
                </a:ln>
                <a:solidFill>
                  <a:srgbClr val="00A5D5"/>
                </a:solidFill>
                <a:effectLst/>
                <a:uLnTx/>
                <a:uFillTx/>
                <a:latin typeface="Arial"/>
                <a:ea typeface="+mj-ea"/>
                <a:cs typeface="+mj-cs"/>
              </a:rPr>
              <a:t> </a:t>
            </a:r>
            <a:r>
              <a:rPr kumimoji="0" lang="de-CH" sz="2000" b="1" i="0" u="none" strike="noStrike" kern="1200" cap="none" spc="0" normalizeH="0" baseline="0" noProof="0" err="1">
                <a:ln>
                  <a:noFill/>
                </a:ln>
                <a:solidFill>
                  <a:srgbClr val="00A5D5"/>
                </a:solidFill>
                <a:effectLst/>
                <a:uLnTx/>
                <a:uFillTx/>
                <a:latin typeface="Arial"/>
                <a:ea typeface="+mj-ea"/>
                <a:cs typeface="+mj-cs"/>
              </a:rPr>
              <a:t>satisfaction</a:t>
            </a:r>
            <a:r>
              <a:rPr kumimoji="0" lang="de-CH" sz="2000" b="1" i="0" u="none" strike="noStrike" kern="1200" cap="none" spc="0" normalizeH="0" baseline="0" noProof="0">
                <a:ln>
                  <a:noFill/>
                </a:ln>
                <a:solidFill>
                  <a:srgbClr val="00A5D5"/>
                </a:solidFill>
                <a:effectLst/>
                <a:uLnTx/>
                <a:uFillTx/>
                <a:latin typeface="Arial"/>
                <a:ea typeface="+mj-ea"/>
                <a:cs typeface="+mj-cs"/>
              </a:rPr>
              <a:t> – end </a:t>
            </a:r>
            <a:r>
              <a:rPr kumimoji="0" lang="de-CH" sz="2000" b="1" i="0" u="none" strike="noStrike" kern="1200" cap="none" spc="0" normalizeH="0" baseline="0" noProof="0" err="1">
                <a:ln>
                  <a:noFill/>
                </a:ln>
                <a:solidFill>
                  <a:srgbClr val="00A5D5"/>
                </a:solidFill>
                <a:effectLst/>
                <a:uLnTx/>
                <a:uFillTx/>
                <a:latin typeface="Arial"/>
                <a:ea typeface="+mj-ea"/>
                <a:cs typeface="+mj-cs"/>
              </a:rPr>
              <a:t>to</a:t>
            </a:r>
            <a:r>
              <a:rPr kumimoji="0" lang="de-CH" sz="2000" b="1" i="0" u="none" strike="noStrike" kern="1200" cap="none" spc="0" normalizeH="0" baseline="0" noProof="0">
                <a:ln>
                  <a:noFill/>
                </a:ln>
                <a:solidFill>
                  <a:srgbClr val="00A5D5"/>
                </a:solidFill>
                <a:effectLst/>
                <a:uLnTx/>
                <a:uFillTx/>
                <a:latin typeface="Arial"/>
                <a:ea typeface="+mj-ea"/>
                <a:cs typeface="+mj-cs"/>
              </a:rPr>
              <a:t> end.</a:t>
            </a:r>
            <a:endParaRPr kumimoji="0" lang="en-GB" sz="2400" b="1" i="0" u="none" strike="noStrike" kern="1200" cap="none" spc="0" normalizeH="0" baseline="0" noProof="0">
              <a:ln>
                <a:noFill/>
              </a:ln>
              <a:solidFill>
                <a:srgbClr val="00A5D5"/>
              </a:solidFill>
              <a:effectLst/>
              <a:uLnTx/>
              <a:uFillTx/>
              <a:latin typeface="Arial"/>
              <a:ea typeface="+mj-ea"/>
              <a:cs typeface="+mj-cs"/>
            </a:endParaRPr>
          </a:p>
        </p:txBody>
      </p:sp>
      <p:sp>
        <p:nvSpPr>
          <p:cNvPr id="57" name="Rechteck 56">
            <a:extLst>
              <a:ext uri="{FF2B5EF4-FFF2-40B4-BE49-F238E27FC236}">
                <a16:creationId xmlns:a16="http://schemas.microsoft.com/office/drawing/2014/main" id="{B510EDD1-E49C-4839-8B1D-A0138D6381B2}"/>
              </a:ext>
            </a:extLst>
          </p:cNvPr>
          <p:cNvSpPr/>
          <p:nvPr/>
        </p:nvSpPr>
        <p:spPr>
          <a:xfrm>
            <a:off x="1680857" y="5996292"/>
            <a:ext cx="10153650" cy="892039"/>
          </a:xfrm>
          <a:prstGeom prst="rect">
            <a:avLst/>
          </a:prstGeom>
          <a:solidFill>
            <a:srgbClr val="CCCCCC"/>
          </a:solidFill>
          <a:ln w="12700" cap="flat" cmpd="sng" algn="ctr">
            <a:solidFill>
              <a:srgbClr val="003399">
                <a:shade val="50000"/>
              </a:srgbClr>
            </a:solidFill>
            <a:prstDash val="solid"/>
            <a:miter lim="800000"/>
          </a:ln>
          <a:effectLst/>
        </p:spPr>
        <p:txBody>
          <a:bodyPr rtlCol="0" anchor="ctr"/>
          <a:lstStyle>
            <a:defPPr>
              <a:defRPr lang="de-DE"/>
            </a:defPPr>
            <a:lvl1pPr marL="0" indent="0" algn="l" defTabSz="914400" rtl="0" eaLnBrk="1" latinLnBrk="0" hangingPunct="1">
              <a:lnSpc>
                <a:spcPct val="108000"/>
              </a:lnSpc>
              <a:spcBef>
                <a:spcPts val="0"/>
              </a:spcBef>
              <a:defRPr sz="2000" kern="1200">
                <a:solidFill>
                  <a:schemeClr val="l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l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2000" b="0" i="0" u="none" strike="noStrike" kern="1200" cap="none" spc="0" normalizeH="0" baseline="0" noProof="0">
                <a:ln>
                  <a:noFill/>
                </a:ln>
                <a:solidFill>
                  <a:srgbClr val="FFFFFF"/>
                </a:solidFill>
                <a:effectLst/>
                <a:uLnTx/>
                <a:uFillTx/>
                <a:latin typeface="Arial"/>
                <a:ea typeface="+mn-ea"/>
                <a:cs typeface="+mn-cs"/>
              </a:rPr>
              <a:t>Resilient OPS-OPS (</a:t>
            </a:r>
            <a:r>
              <a:rPr kumimoji="0" lang="de-CH" sz="2000" b="0" i="0" u="none" strike="noStrike" kern="1200" cap="none" spc="0" normalizeH="0" baseline="0" noProof="0" err="1">
                <a:ln>
                  <a:noFill/>
                </a:ln>
                <a:solidFill>
                  <a:srgbClr val="FFFFFF"/>
                </a:solidFill>
                <a:effectLst/>
                <a:uLnTx/>
                <a:uFillTx/>
                <a:latin typeface="Arial"/>
                <a:ea typeface="+mn-ea"/>
                <a:cs typeface="+mn-cs"/>
              </a:rPr>
              <a:t>cloud</a:t>
            </a:r>
            <a:r>
              <a:rPr kumimoji="0" lang="de-CH" sz="2000" b="0" i="0" u="none" strike="noStrike" kern="1200" cap="none" spc="0" normalizeH="0" baseline="0" noProof="0">
                <a:ln>
                  <a:noFill/>
                </a:ln>
                <a:solidFill>
                  <a:srgbClr val="FFFFFF"/>
                </a:solidFill>
                <a:effectLst/>
                <a:uLnTx/>
                <a:uFillTx/>
                <a:latin typeface="Arial"/>
                <a:ea typeface="+mn-ea"/>
                <a:cs typeface="+mn-cs"/>
              </a:rPr>
              <a:t>, </a:t>
            </a:r>
            <a:r>
              <a:rPr kumimoji="0" lang="de-CH" sz="2000" b="0" i="0" u="none" strike="noStrike" kern="1200" cap="none" spc="0" normalizeH="0" baseline="0" noProof="0" err="1">
                <a:ln>
                  <a:noFill/>
                </a:ln>
                <a:solidFill>
                  <a:srgbClr val="FFFFFF"/>
                </a:solidFill>
                <a:effectLst/>
                <a:uLnTx/>
                <a:uFillTx/>
                <a:latin typeface="Arial"/>
                <a:ea typeface="+mn-ea"/>
                <a:cs typeface="+mn-cs"/>
              </a:rPr>
              <a:t>containers</a:t>
            </a:r>
            <a:r>
              <a:rPr kumimoji="0" lang="de-CH" sz="2000" b="0" i="0" u="none" strike="noStrike" kern="1200" cap="none" spc="0" normalizeH="0" baseline="0" noProof="0">
                <a:ln>
                  <a:noFill/>
                </a:ln>
                <a:solidFill>
                  <a:srgbClr val="FFFFFF"/>
                </a:solidFill>
                <a:effectLst/>
                <a:uLnTx/>
                <a:uFillTx/>
                <a:latin typeface="Arial"/>
                <a:ea typeface="+mn-ea"/>
                <a:cs typeface="+mn-cs"/>
              </a:rPr>
              <a:t>, …)</a:t>
            </a:r>
            <a:endParaRPr kumimoji="0" lang="en-GB"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8" name="Rechteck 57">
            <a:extLst>
              <a:ext uri="{FF2B5EF4-FFF2-40B4-BE49-F238E27FC236}">
                <a16:creationId xmlns:a16="http://schemas.microsoft.com/office/drawing/2014/main" id="{A2578F5D-9E04-491A-A36F-9B18F4CA798B}"/>
              </a:ext>
            </a:extLst>
          </p:cNvPr>
          <p:cNvSpPr/>
          <p:nvPr/>
        </p:nvSpPr>
        <p:spPr>
          <a:xfrm>
            <a:off x="1680857" y="5560863"/>
            <a:ext cx="10153650" cy="435429"/>
          </a:xfrm>
          <a:prstGeom prst="rect">
            <a:avLst/>
          </a:prstGeom>
          <a:solidFill>
            <a:srgbClr val="00A5D5"/>
          </a:solidFill>
          <a:ln w="12700" cap="flat" cmpd="sng" algn="ctr">
            <a:solidFill>
              <a:srgbClr val="003399">
                <a:shade val="50000"/>
              </a:srgbClr>
            </a:solidFill>
            <a:prstDash val="solid"/>
            <a:miter lim="800000"/>
          </a:ln>
          <a:effectLst/>
        </p:spPr>
        <p:txBody>
          <a:bodyPr rtlCol="0" anchor="ctr"/>
          <a:lstStyle>
            <a:defPPr>
              <a:defRPr lang="de-DE"/>
            </a:defPPr>
            <a:lvl1pPr marL="0" indent="0" algn="l" defTabSz="914400" rtl="0" eaLnBrk="1" latinLnBrk="0" hangingPunct="1">
              <a:lnSpc>
                <a:spcPct val="108000"/>
              </a:lnSpc>
              <a:spcBef>
                <a:spcPts val="0"/>
              </a:spcBef>
              <a:defRPr sz="2000" kern="1200">
                <a:solidFill>
                  <a:schemeClr val="l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l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2000" b="0" i="0" u="none" strike="noStrike" kern="1200" cap="none" spc="0" normalizeH="0" baseline="0" noProof="0">
                <a:ln>
                  <a:noFill/>
                </a:ln>
                <a:solidFill>
                  <a:srgbClr val="FFFFFF"/>
                </a:solidFill>
                <a:effectLst/>
                <a:uLnTx/>
                <a:uFillTx/>
                <a:latin typeface="Arial"/>
                <a:ea typeface="+mn-ea"/>
                <a:cs typeface="+mn-cs"/>
              </a:rPr>
              <a:t>API</a:t>
            </a:r>
            <a:endParaRPr kumimoji="0" lang="en-GB"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59" name="Ellipse 58">
            <a:extLst>
              <a:ext uri="{FF2B5EF4-FFF2-40B4-BE49-F238E27FC236}">
                <a16:creationId xmlns:a16="http://schemas.microsoft.com/office/drawing/2014/main" id="{354248CF-5FDC-4A5E-ABA8-7D3565951090}"/>
              </a:ext>
            </a:extLst>
          </p:cNvPr>
          <p:cNvSpPr/>
          <p:nvPr/>
        </p:nvSpPr>
        <p:spPr>
          <a:xfrm>
            <a:off x="2219458" y="3178254"/>
            <a:ext cx="1123406" cy="2269397"/>
          </a:xfrm>
          <a:prstGeom prst="ellipse">
            <a:avLst/>
          </a:prstGeom>
          <a:solidFill>
            <a:srgbClr val="003399"/>
          </a:solidFill>
          <a:ln w="12700" cap="flat" cmpd="sng" algn="ctr">
            <a:solidFill>
              <a:srgbClr val="003399">
                <a:shade val="50000"/>
              </a:srgbClr>
            </a:solidFill>
            <a:prstDash val="solid"/>
            <a:miter lim="800000"/>
          </a:ln>
          <a:effectLst/>
        </p:spPr>
        <p:txBody>
          <a:bodyPr rtlCol="0" anchor="ctr"/>
          <a:lstStyle>
            <a:defPPr>
              <a:defRPr lang="de-DE"/>
            </a:defPPr>
            <a:lvl1pPr marL="0" indent="0" algn="l" defTabSz="914400" rtl="0" eaLnBrk="1" latinLnBrk="0" hangingPunct="1">
              <a:lnSpc>
                <a:spcPct val="108000"/>
              </a:lnSpc>
              <a:spcBef>
                <a:spcPts val="0"/>
              </a:spcBef>
              <a:defRPr sz="2000" kern="1200">
                <a:solidFill>
                  <a:schemeClr val="l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l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1800" b="0" i="0" u="none" strike="noStrike" kern="1200" cap="none" spc="0" normalizeH="0" baseline="0" noProof="0">
                <a:ln>
                  <a:noFill/>
                </a:ln>
                <a:solidFill>
                  <a:srgbClr val="FFFFFF"/>
                </a:solidFill>
                <a:effectLst/>
                <a:uLnTx/>
                <a:uFillTx/>
                <a:latin typeface="Arial"/>
                <a:ea typeface="+mn-ea"/>
                <a:cs typeface="+mn-cs"/>
              </a:rPr>
              <a:t>BIZ</a:t>
            </a:r>
            <a:br>
              <a:rPr kumimoji="0" lang="de-CH" sz="1800" b="0" i="0" u="none" strike="noStrike" kern="1200" cap="none" spc="0" normalizeH="0" baseline="0" noProof="0">
                <a:ln>
                  <a:noFill/>
                </a:ln>
                <a:solidFill>
                  <a:srgbClr val="FFFFFF"/>
                </a:solidFill>
                <a:effectLst/>
                <a:uLnTx/>
                <a:uFillTx/>
                <a:latin typeface="Arial"/>
                <a:ea typeface="+mn-ea"/>
                <a:cs typeface="+mn-cs"/>
              </a:rPr>
            </a:br>
            <a:r>
              <a:rPr kumimoji="0" lang="de-CH" sz="1800" b="0" i="0" u="none" strike="noStrike" kern="1200" cap="none" spc="0" normalizeH="0" baseline="0" noProof="0">
                <a:ln>
                  <a:noFill/>
                </a:ln>
                <a:solidFill>
                  <a:srgbClr val="FFFFFF"/>
                </a:solidFill>
                <a:effectLst/>
                <a:uLnTx/>
                <a:uFillTx/>
                <a:latin typeface="Arial"/>
                <a:ea typeface="+mn-ea"/>
                <a:cs typeface="+mn-cs"/>
              </a:rPr>
              <a:t>DEV</a:t>
            </a:r>
            <a:br>
              <a:rPr kumimoji="0" lang="de-CH" sz="1800" b="0" i="0" u="none" strike="noStrike" kern="1200" cap="none" spc="0" normalizeH="0" baseline="0" noProof="0">
                <a:ln>
                  <a:noFill/>
                </a:ln>
                <a:solidFill>
                  <a:srgbClr val="FFFFFF"/>
                </a:solidFill>
                <a:effectLst/>
                <a:uLnTx/>
                <a:uFillTx/>
                <a:latin typeface="Arial"/>
                <a:ea typeface="+mn-ea"/>
                <a:cs typeface="+mn-cs"/>
              </a:rPr>
            </a:br>
            <a:r>
              <a:rPr kumimoji="0" lang="de-CH" sz="1800" b="0" i="0" u="none" strike="noStrike" kern="1200" cap="none" spc="0" normalizeH="0" baseline="0" noProof="0">
                <a:ln>
                  <a:noFill/>
                </a:ln>
                <a:solidFill>
                  <a:srgbClr val="FFFFFF"/>
                </a:solidFill>
                <a:effectLst/>
                <a:uLnTx/>
                <a:uFillTx/>
                <a:latin typeface="Arial"/>
                <a:ea typeface="+mn-ea"/>
                <a:cs typeface="+mn-cs"/>
              </a:rPr>
              <a:t>OPS</a:t>
            </a:r>
          </a:p>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1800" b="0" i="0" u="none" strike="noStrike" kern="1200" cap="none" spc="0" normalizeH="0" baseline="0" noProof="0">
                <a:ln>
                  <a:noFill/>
                </a:ln>
                <a:solidFill>
                  <a:srgbClr val="FFFFFF"/>
                </a:solidFill>
                <a:effectLst/>
                <a:uLnTx/>
                <a:uFillTx/>
                <a:latin typeface="Arial"/>
                <a:ea typeface="+mn-ea"/>
                <a:cs typeface="+mn-cs"/>
              </a:rPr>
              <a:t>Team</a:t>
            </a:r>
            <a:endParaRPr kumimoji="0" lang="en-GB"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60" name="Ellipse 59">
            <a:extLst>
              <a:ext uri="{FF2B5EF4-FFF2-40B4-BE49-F238E27FC236}">
                <a16:creationId xmlns:a16="http://schemas.microsoft.com/office/drawing/2014/main" id="{A656E39C-31C4-4FBE-8E8D-4652804627ED}"/>
              </a:ext>
            </a:extLst>
          </p:cNvPr>
          <p:cNvSpPr/>
          <p:nvPr/>
        </p:nvSpPr>
        <p:spPr>
          <a:xfrm>
            <a:off x="3486884" y="3178253"/>
            <a:ext cx="1123406" cy="2269397"/>
          </a:xfrm>
          <a:prstGeom prst="ellipse">
            <a:avLst/>
          </a:prstGeom>
          <a:solidFill>
            <a:srgbClr val="003399"/>
          </a:solidFill>
          <a:ln w="12700" cap="flat" cmpd="sng" algn="ctr">
            <a:solidFill>
              <a:srgbClr val="003399">
                <a:shade val="50000"/>
              </a:srgbClr>
            </a:solidFill>
            <a:prstDash val="solid"/>
            <a:miter lim="800000"/>
          </a:ln>
          <a:effectLst/>
        </p:spPr>
        <p:txBody>
          <a:bodyPr rtlCol="0" anchor="ctr"/>
          <a:lstStyle>
            <a:defPPr>
              <a:defRPr lang="de-DE"/>
            </a:defPPr>
            <a:lvl1pPr marL="0" indent="0" algn="l" defTabSz="914400" rtl="0" eaLnBrk="1" latinLnBrk="0" hangingPunct="1">
              <a:lnSpc>
                <a:spcPct val="108000"/>
              </a:lnSpc>
              <a:spcBef>
                <a:spcPts val="0"/>
              </a:spcBef>
              <a:defRPr sz="2000" kern="1200">
                <a:solidFill>
                  <a:schemeClr val="l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l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1800" b="0" i="0" u="none" strike="noStrike" kern="1200" cap="none" spc="0" normalizeH="0" baseline="0" noProof="0">
                <a:ln>
                  <a:noFill/>
                </a:ln>
                <a:solidFill>
                  <a:srgbClr val="FFFFFF"/>
                </a:solidFill>
                <a:effectLst/>
                <a:uLnTx/>
                <a:uFillTx/>
                <a:latin typeface="Arial"/>
                <a:ea typeface="+mn-ea"/>
                <a:cs typeface="+mn-cs"/>
              </a:rPr>
              <a:t>BIZ</a:t>
            </a:r>
            <a:br>
              <a:rPr kumimoji="0" lang="de-CH" sz="1800" b="0" i="0" u="none" strike="noStrike" kern="1200" cap="none" spc="0" normalizeH="0" baseline="0" noProof="0">
                <a:ln>
                  <a:noFill/>
                </a:ln>
                <a:solidFill>
                  <a:srgbClr val="FFFFFF"/>
                </a:solidFill>
                <a:effectLst/>
                <a:uLnTx/>
                <a:uFillTx/>
                <a:latin typeface="Arial"/>
                <a:ea typeface="+mn-ea"/>
                <a:cs typeface="+mn-cs"/>
              </a:rPr>
            </a:br>
            <a:r>
              <a:rPr kumimoji="0" lang="de-CH" sz="1800" b="0" i="0" u="none" strike="noStrike" kern="1200" cap="none" spc="0" normalizeH="0" baseline="0" noProof="0">
                <a:ln>
                  <a:noFill/>
                </a:ln>
                <a:solidFill>
                  <a:srgbClr val="FFFFFF"/>
                </a:solidFill>
                <a:effectLst/>
                <a:uLnTx/>
                <a:uFillTx/>
                <a:latin typeface="Arial"/>
                <a:ea typeface="+mn-ea"/>
                <a:cs typeface="+mn-cs"/>
              </a:rPr>
              <a:t>DEV</a:t>
            </a:r>
            <a:br>
              <a:rPr kumimoji="0" lang="de-CH" sz="1800" b="0" i="0" u="none" strike="noStrike" kern="1200" cap="none" spc="0" normalizeH="0" baseline="0" noProof="0">
                <a:ln>
                  <a:noFill/>
                </a:ln>
                <a:solidFill>
                  <a:srgbClr val="FFFFFF"/>
                </a:solidFill>
                <a:effectLst/>
                <a:uLnTx/>
                <a:uFillTx/>
                <a:latin typeface="Arial"/>
                <a:ea typeface="+mn-ea"/>
                <a:cs typeface="+mn-cs"/>
              </a:rPr>
            </a:br>
            <a:r>
              <a:rPr kumimoji="0" lang="de-CH" sz="1800" b="0" i="0" u="none" strike="noStrike" kern="1200" cap="none" spc="0" normalizeH="0" baseline="0" noProof="0">
                <a:ln>
                  <a:noFill/>
                </a:ln>
                <a:solidFill>
                  <a:srgbClr val="FFFFFF"/>
                </a:solidFill>
                <a:effectLst/>
                <a:uLnTx/>
                <a:uFillTx/>
                <a:latin typeface="Arial"/>
                <a:ea typeface="+mn-ea"/>
                <a:cs typeface="+mn-cs"/>
              </a:rPr>
              <a:t>OPS</a:t>
            </a:r>
          </a:p>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1800" b="0" i="0" u="none" strike="noStrike" kern="1200" cap="none" spc="0" normalizeH="0" baseline="0" noProof="0">
                <a:ln>
                  <a:noFill/>
                </a:ln>
                <a:solidFill>
                  <a:srgbClr val="FFFFFF"/>
                </a:solidFill>
                <a:effectLst/>
                <a:uLnTx/>
                <a:uFillTx/>
                <a:latin typeface="Arial"/>
                <a:ea typeface="+mn-ea"/>
                <a:cs typeface="+mn-cs"/>
              </a:rPr>
              <a:t>Team</a:t>
            </a:r>
            <a:endParaRPr kumimoji="0" lang="en-GB"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61" name="Ellipse 60">
            <a:extLst>
              <a:ext uri="{FF2B5EF4-FFF2-40B4-BE49-F238E27FC236}">
                <a16:creationId xmlns:a16="http://schemas.microsoft.com/office/drawing/2014/main" id="{C19F7BCD-2C23-4746-82F9-A3E6D9E3F8C7}"/>
              </a:ext>
            </a:extLst>
          </p:cNvPr>
          <p:cNvSpPr/>
          <p:nvPr/>
        </p:nvSpPr>
        <p:spPr>
          <a:xfrm>
            <a:off x="4754310" y="3178252"/>
            <a:ext cx="1123406" cy="2269397"/>
          </a:xfrm>
          <a:prstGeom prst="ellipse">
            <a:avLst/>
          </a:prstGeom>
          <a:solidFill>
            <a:srgbClr val="003399"/>
          </a:solidFill>
          <a:ln w="12700" cap="flat" cmpd="sng" algn="ctr">
            <a:solidFill>
              <a:srgbClr val="003399">
                <a:shade val="50000"/>
              </a:srgbClr>
            </a:solidFill>
            <a:prstDash val="solid"/>
            <a:miter lim="800000"/>
          </a:ln>
          <a:effectLst/>
        </p:spPr>
        <p:txBody>
          <a:bodyPr rtlCol="0" anchor="ctr"/>
          <a:lstStyle>
            <a:defPPr>
              <a:defRPr lang="de-DE"/>
            </a:defPPr>
            <a:lvl1pPr marL="0" indent="0" algn="l" defTabSz="914400" rtl="0" eaLnBrk="1" latinLnBrk="0" hangingPunct="1">
              <a:lnSpc>
                <a:spcPct val="108000"/>
              </a:lnSpc>
              <a:spcBef>
                <a:spcPts val="0"/>
              </a:spcBef>
              <a:defRPr sz="2000" kern="1200">
                <a:solidFill>
                  <a:schemeClr val="l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l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1800" b="0" i="0" u="none" strike="noStrike" kern="1200" cap="none" spc="0" normalizeH="0" baseline="0" noProof="0">
                <a:ln>
                  <a:noFill/>
                </a:ln>
                <a:solidFill>
                  <a:srgbClr val="FFFFFF"/>
                </a:solidFill>
                <a:effectLst/>
                <a:uLnTx/>
                <a:uFillTx/>
                <a:latin typeface="Arial"/>
                <a:ea typeface="+mn-ea"/>
                <a:cs typeface="+mn-cs"/>
              </a:rPr>
              <a:t>BIZ</a:t>
            </a:r>
            <a:br>
              <a:rPr kumimoji="0" lang="de-CH" sz="1800" b="0" i="0" u="none" strike="noStrike" kern="1200" cap="none" spc="0" normalizeH="0" baseline="0" noProof="0">
                <a:ln>
                  <a:noFill/>
                </a:ln>
                <a:solidFill>
                  <a:srgbClr val="FFFFFF"/>
                </a:solidFill>
                <a:effectLst/>
                <a:uLnTx/>
                <a:uFillTx/>
                <a:latin typeface="Arial"/>
                <a:ea typeface="+mn-ea"/>
                <a:cs typeface="+mn-cs"/>
              </a:rPr>
            </a:br>
            <a:r>
              <a:rPr kumimoji="0" lang="de-CH" sz="1800" b="0" i="0" u="none" strike="noStrike" kern="1200" cap="none" spc="0" normalizeH="0" baseline="0" noProof="0">
                <a:ln>
                  <a:noFill/>
                </a:ln>
                <a:solidFill>
                  <a:srgbClr val="FFFFFF"/>
                </a:solidFill>
                <a:effectLst/>
                <a:uLnTx/>
                <a:uFillTx/>
                <a:latin typeface="Arial"/>
                <a:ea typeface="+mn-ea"/>
                <a:cs typeface="+mn-cs"/>
              </a:rPr>
              <a:t>DEV</a:t>
            </a:r>
            <a:br>
              <a:rPr kumimoji="0" lang="de-CH" sz="1800" b="0" i="0" u="none" strike="noStrike" kern="1200" cap="none" spc="0" normalizeH="0" baseline="0" noProof="0">
                <a:ln>
                  <a:noFill/>
                </a:ln>
                <a:solidFill>
                  <a:srgbClr val="FFFFFF"/>
                </a:solidFill>
                <a:effectLst/>
                <a:uLnTx/>
                <a:uFillTx/>
                <a:latin typeface="Arial"/>
                <a:ea typeface="+mn-ea"/>
                <a:cs typeface="+mn-cs"/>
              </a:rPr>
            </a:br>
            <a:r>
              <a:rPr kumimoji="0" lang="de-CH" sz="1800" b="0" i="0" u="none" strike="noStrike" kern="1200" cap="none" spc="0" normalizeH="0" baseline="0" noProof="0">
                <a:ln>
                  <a:noFill/>
                </a:ln>
                <a:solidFill>
                  <a:srgbClr val="FFFFFF"/>
                </a:solidFill>
                <a:effectLst/>
                <a:uLnTx/>
                <a:uFillTx/>
                <a:latin typeface="Arial"/>
                <a:ea typeface="+mn-ea"/>
                <a:cs typeface="+mn-cs"/>
              </a:rPr>
              <a:t>OPS</a:t>
            </a:r>
          </a:p>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1800" b="0" i="0" u="none" strike="noStrike" kern="1200" cap="none" spc="0" normalizeH="0" baseline="0" noProof="0">
                <a:ln>
                  <a:noFill/>
                </a:ln>
                <a:solidFill>
                  <a:srgbClr val="FFFFFF"/>
                </a:solidFill>
                <a:effectLst/>
                <a:uLnTx/>
                <a:uFillTx/>
                <a:latin typeface="Arial"/>
                <a:ea typeface="+mn-ea"/>
                <a:cs typeface="+mn-cs"/>
              </a:rPr>
              <a:t>Team</a:t>
            </a:r>
            <a:endParaRPr kumimoji="0" lang="en-GB"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62" name="Textfeld 11">
            <a:extLst>
              <a:ext uri="{FF2B5EF4-FFF2-40B4-BE49-F238E27FC236}">
                <a16:creationId xmlns:a16="http://schemas.microsoft.com/office/drawing/2014/main" id="{9C0D5491-EE93-48DD-980B-BDF14FAA4CE5}"/>
              </a:ext>
            </a:extLst>
          </p:cNvPr>
          <p:cNvSpPr txBox="1"/>
          <p:nvPr/>
        </p:nvSpPr>
        <p:spPr>
          <a:xfrm>
            <a:off x="8318345" y="3773165"/>
            <a:ext cx="914400" cy="914400"/>
          </a:xfrm>
          <a:prstGeom prst="rect">
            <a:avLst/>
          </a:prstGeom>
          <a:noFill/>
        </p:spPr>
        <p:txBody>
          <a:bodyPr wrap="none" lIns="0" tIns="0" rIns="0" bIns="0" rtlCol="0">
            <a:noAutofit/>
          </a:bodyPr>
          <a:lstStyle>
            <a:defPPr>
              <a:defRPr lang="de-DE"/>
            </a:defPPr>
            <a:lvl1pPr marL="0" indent="0" algn="l" defTabSz="914400" rtl="0" eaLnBrk="1" latinLnBrk="0" hangingPunct="1">
              <a:lnSpc>
                <a:spcPct val="108000"/>
              </a:lnSpc>
              <a:spcBef>
                <a:spcPts val="0"/>
              </a:spcBef>
              <a:defRPr sz="2000" kern="1200">
                <a:solidFill>
                  <a:schemeClr val="accen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accen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9p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de-CH" sz="4800" b="0" i="0" u="none" strike="noStrike" kern="1200" cap="none" spc="0" normalizeH="0" baseline="0" noProof="0">
                <a:ln>
                  <a:noFill/>
                </a:ln>
                <a:solidFill>
                  <a:srgbClr val="003399"/>
                </a:solidFill>
                <a:effectLst/>
                <a:uLnTx/>
                <a:uFillTx/>
                <a:latin typeface="Arial"/>
                <a:ea typeface="+mn-ea"/>
                <a:cs typeface="+mn-cs"/>
              </a:rPr>
              <a:t>…</a:t>
            </a:r>
            <a:endParaRPr kumimoji="0" lang="en-GB" sz="4800" b="0" i="0" u="none" strike="noStrike" kern="1200" cap="none" spc="0" normalizeH="0" baseline="0" noProof="0" err="1">
              <a:ln>
                <a:noFill/>
              </a:ln>
              <a:solidFill>
                <a:srgbClr val="003399"/>
              </a:solidFill>
              <a:effectLst/>
              <a:uLnTx/>
              <a:uFillTx/>
              <a:latin typeface="Arial"/>
              <a:ea typeface="+mn-ea"/>
              <a:cs typeface="+mn-cs"/>
            </a:endParaRPr>
          </a:p>
        </p:txBody>
      </p:sp>
      <p:sp>
        <p:nvSpPr>
          <p:cNvPr id="63" name="Ellipse 62">
            <a:extLst>
              <a:ext uri="{FF2B5EF4-FFF2-40B4-BE49-F238E27FC236}">
                <a16:creationId xmlns:a16="http://schemas.microsoft.com/office/drawing/2014/main" id="{7F2ACE00-CC67-4E80-B68F-63155074CF74}"/>
              </a:ext>
            </a:extLst>
          </p:cNvPr>
          <p:cNvSpPr/>
          <p:nvPr/>
        </p:nvSpPr>
        <p:spPr>
          <a:xfrm>
            <a:off x="9950939" y="3161244"/>
            <a:ext cx="1123406" cy="2269397"/>
          </a:xfrm>
          <a:prstGeom prst="ellipse">
            <a:avLst/>
          </a:prstGeom>
          <a:solidFill>
            <a:srgbClr val="003399"/>
          </a:solidFill>
          <a:ln w="12700" cap="flat" cmpd="sng" algn="ctr">
            <a:solidFill>
              <a:srgbClr val="003399">
                <a:shade val="50000"/>
              </a:srgbClr>
            </a:solidFill>
            <a:prstDash val="solid"/>
            <a:miter lim="800000"/>
          </a:ln>
          <a:effectLst/>
        </p:spPr>
        <p:txBody>
          <a:bodyPr rtlCol="0" anchor="ctr"/>
          <a:lstStyle>
            <a:defPPr>
              <a:defRPr lang="de-DE"/>
            </a:defPPr>
            <a:lvl1pPr marL="0" indent="0" algn="l" defTabSz="914400" rtl="0" eaLnBrk="1" latinLnBrk="0" hangingPunct="1">
              <a:lnSpc>
                <a:spcPct val="108000"/>
              </a:lnSpc>
              <a:spcBef>
                <a:spcPts val="0"/>
              </a:spcBef>
              <a:defRPr sz="2000" kern="1200">
                <a:solidFill>
                  <a:schemeClr val="l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l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1800" b="0" i="0" u="none" strike="noStrike" kern="1200" cap="none" spc="0" normalizeH="0" baseline="0" noProof="0">
                <a:ln>
                  <a:noFill/>
                </a:ln>
                <a:solidFill>
                  <a:srgbClr val="FFFFFF"/>
                </a:solidFill>
                <a:effectLst/>
                <a:uLnTx/>
                <a:uFillTx/>
                <a:latin typeface="Arial"/>
                <a:ea typeface="+mn-ea"/>
                <a:cs typeface="+mn-cs"/>
              </a:rPr>
              <a:t>BIZ</a:t>
            </a:r>
            <a:br>
              <a:rPr kumimoji="0" lang="de-CH" sz="1800" b="0" i="0" u="none" strike="noStrike" kern="1200" cap="none" spc="0" normalizeH="0" baseline="0" noProof="0">
                <a:ln>
                  <a:noFill/>
                </a:ln>
                <a:solidFill>
                  <a:srgbClr val="FFFFFF"/>
                </a:solidFill>
                <a:effectLst/>
                <a:uLnTx/>
                <a:uFillTx/>
                <a:latin typeface="Arial"/>
                <a:ea typeface="+mn-ea"/>
                <a:cs typeface="+mn-cs"/>
              </a:rPr>
            </a:br>
            <a:r>
              <a:rPr kumimoji="0" lang="de-CH" sz="1800" b="0" i="0" u="none" strike="noStrike" kern="1200" cap="none" spc="0" normalizeH="0" baseline="0" noProof="0">
                <a:ln>
                  <a:noFill/>
                </a:ln>
                <a:solidFill>
                  <a:srgbClr val="FFFFFF"/>
                </a:solidFill>
                <a:effectLst/>
                <a:uLnTx/>
                <a:uFillTx/>
                <a:latin typeface="Arial"/>
                <a:ea typeface="+mn-ea"/>
                <a:cs typeface="+mn-cs"/>
              </a:rPr>
              <a:t>DEV</a:t>
            </a:r>
            <a:br>
              <a:rPr kumimoji="0" lang="de-CH" sz="1800" b="0" i="0" u="none" strike="noStrike" kern="1200" cap="none" spc="0" normalizeH="0" baseline="0" noProof="0">
                <a:ln>
                  <a:noFill/>
                </a:ln>
                <a:solidFill>
                  <a:srgbClr val="FFFFFF"/>
                </a:solidFill>
                <a:effectLst/>
                <a:uLnTx/>
                <a:uFillTx/>
                <a:latin typeface="Arial"/>
                <a:ea typeface="+mn-ea"/>
                <a:cs typeface="+mn-cs"/>
              </a:rPr>
            </a:br>
            <a:r>
              <a:rPr kumimoji="0" lang="de-CH" sz="1800" b="0" i="0" u="none" strike="noStrike" kern="1200" cap="none" spc="0" normalizeH="0" baseline="0" noProof="0">
                <a:ln>
                  <a:noFill/>
                </a:ln>
                <a:solidFill>
                  <a:srgbClr val="FFFFFF"/>
                </a:solidFill>
                <a:effectLst/>
                <a:uLnTx/>
                <a:uFillTx/>
                <a:latin typeface="Arial"/>
                <a:ea typeface="+mn-ea"/>
                <a:cs typeface="+mn-cs"/>
              </a:rPr>
              <a:t>OPS</a:t>
            </a:r>
          </a:p>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1800" b="0" i="0" u="none" strike="noStrike" kern="1200" cap="none" spc="0" normalizeH="0" baseline="0" noProof="0">
                <a:ln>
                  <a:noFill/>
                </a:ln>
                <a:solidFill>
                  <a:srgbClr val="FFFFFF"/>
                </a:solidFill>
                <a:effectLst/>
                <a:uLnTx/>
                <a:uFillTx/>
                <a:latin typeface="Arial"/>
                <a:ea typeface="+mn-ea"/>
                <a:cs typeface="+mn-cs"/>
              </a:rPr>
              <a:t>Team</a:t>
            </a:r>
            <a:endParaRPr kumimoji="0" lang="en-GB" sz="1800" b="0" i="0" u="none" strike="noStrike" kern="1200" cap="none" spc="0" normalizeH="0" baseline="0" noProof="0" err="1">
              <a:ln>
                <a:noFill/>
              </a:ln>
              <a:solidFill>
                <a:srgbClr val="FFFFFF"/>
              </a:solidFill>
              <a:effectLst/>
              <a:uLnTx/>
              <a:uFillTx/>
              <a:latin typeface="Arial"/>
              <a:ea typeface="+mn-ea"/>
              <a:cs typeface="+mn-cs"/>
            </a:endParaRPr>
          </a:p>
        </p:txBody>
      </p:sp>
      <p:sp>
        <p:nvSpPr>
          <p:cNvPr id="64" name="Rechteck 63">
            <a:extLst>
              <a:ext uri="{FF2B5EF4-FFF2-40B4-BE49-F238E27FC236}">
                <a16:creationId xmlns:a16="http://schemas.microsoft.com/office/drawing/2014/main" id="{A00F8B16-459C-4A2C-8204-578946DC88FE}"/>
              </a:ext>
            </a:extLst>
          </p:cNvPr>
          <p:cNvSpPr/>
          <p:nvPr/>
        </p:nvSpPr>
        <p:spPr>
          <a:xfrm>
            <a:off x="1680857" y="2539000"/>
            <a:ext cx="10153650" cy="564330"/>
          </a:xfrm>
          <a:prstGeom prst="rect">
            <a:avLst/>
          </a:prstGeom>
          <a:solidFill>
            <a:srgbClr val="B7007A"/>
          </a:solidFill>
          <a:ln w="12700" cap="flat" cmpd="sng" algn="ctr">
            <a:solidFill>
              <a:srgbClr val="003399">
                <a:shade val="50000"/>
              </a:srgbClr>
            </a:solidFill>
            <a:prstDash val="solid"/>
            <a:miter lim="800000"/>
          </a:ln>
          <a:effectLst/>
        </p:spPr>
        <p:txBody>
          <a:bodyPr rtlCol="0" anchor="ctr"/>
          <a:lstStyle>
            <a:defPPr>
              <a:defRPr lang="de-DE"/>
            </a:defPPr>
            <a:lvl1pPr marL="0" indent="0" algn="l" defTabSz="914400" rtl="0" eaLnBrk="1" latinLnBrk="0" hangingPunct="1">
              <a:lnSpc>
                <a:spcPct val="108000"/>
              </a:lnSpc>
              <a:spcBef>
                <a:spcPts val="0"/>
              </a:spcBef>
              <a:defRPr sz="2000" kern="1200">
                <a:solidFill>
                  <a:schemeClr val="l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l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2000" b="0" i="0" u="none" strike="noStrike" kern="1200" cap="none" spc="0" normalizeH="0" baseline="0" noProof="0">
                <a:ln>
                  <a:noFill/>
                </a:ln>
                <a:solidFill>
                  <a:srgbClr val="FFFFFF"/>
                </a:solidFill>
                <a:effectLst/>
                <a:uLnTx/>
                <a:uFillTx/>
                <a:latin typeface="Arial"/>
                <a:ea typeface="+mn-ea"/>
                <a:cs typeface="+mn-cs"/>
                <a:sym typeface="Wingdings" panose="05000000000000000000" pitchFamily="2" charset="2"/>
              </a:rPr>
              <a:t> </a:t>
            </a:r>
            <a:r>
              <a:rPr kumimoji="0" lang="de-CH" sz="2000" b="0" i="0" u="none" strike="noStrike" kern="1200" cap="none" spc="0" normalizeH="0" baseline="0" noProof="0">
                <a:ln>
                  <a:noFill/>
                </a:ln>
                <a:solidFill>
                  <a:srgbClr val="FFFFFF"/>
                </a:solidFill>
                <a:effectLst/>
                <a:uLnTx/>
                <a:uFillTx/>
                <a:latin typeface="Arial"/>
                <a:ea typeface="+mn-ea"/>
                <a:cs typeface="+mn-cs"/>
              </a:rPr>
              <a:t>Happy Customer </a:t>
            </a:r>
            <a:r>
              <a:rPr kumimoji="0" lang="de-CH" sz="2000" b="0" i="0" u="none" strike="noStrike" kern="1200" cap="none" spc="0" normalizeH="0" baseline="0" noProof="0">
                <a:ln>
                  <a:noFill/>
                </a:ln>
                <a:solidFill>
                  <a:srgbClr val="FFFFFF"/>
                </a:solidFill>
                <a:effectLst/>
                <a:uLnTx/>
                <a:uFillTx/>
                <a:latin typeface="Arial"/>
                <a:ea typeface="+mn-ea"/>
                <a:cs typeface="+mn-cs"/>
                <a:sym typeface="Wingdings" panose="05000000000000000000" pitchFamily="2" charset="2"/>
              </a:rPr>
              <a:t></a:t>
            </a:r>
            <a:endParaRPr kumimoji="0" lang="en-GB"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5" name="Pfeil: nach rechts gekrümmt 64">
            <a:extLst>
              <a:ext uri="{FF2B5EF4-FFF2-40B4-BE49-F238E27FC236}">
                <a16:creationId xmlns:a16="http://schemas.microsoft.com/office/drawing/2014/main" id="{65EED5F4-19F4-4251-8CBD-693F8C9BCF01}"/>
              </a:ext>
            </a:extLst>
          </p:cNvPr>
          <p:cNvSpPr/>
          <p:nvPr/>
        </p:nvSpPr>
        <p:spPr>
          <a:xfrm>
            <a:off x="808012" y="2922166"/>
            <a:ext cx="628733" cy="3143794"/>
          </a:xfrm>
          <a:prstGeom prst="curvedRightArrow">
            <a:avLst/>
          </a:prstGeom>
          <a:solidFill>
            <a:srgbClr val="003399"/>
          </a:solidFill>
          <a:ln w="12700" cap="flat" cmpd="sng" algn="ctr">
            <a:solidFill>
              <a:srgbClr val="003399">
                <a:shade val="50000"/>
              </a:srgbClr>
            </a:solidFill>
            <a:prstDash val="solid"/>
            <a:miter lim="800000"/>
          </a:ln>
          <a:effectLst/>
        </p:spPr>
        <p:txBody>
          <a:bodyPr vert="vert270" rtlCol="0" anchor="ctr"/>
          <a:lstStyle>
            <a:defPPr>
              <a:defRPr lang="de-DE"/>
            </a:defPPr>
            <a:lvl1pPr marL="0" indent="0" algn="l" defTabSz="914400" rtl="0" eaLnBrk="1" latinLnBrk="0" hangingPunct="1">
              <a:lnSpc>
                <a:spcPct val="108000"/>
              </a:lnSpc>
              <a:spcBef>
                <a:spcPts val="0"/>
              </a:spcBef>
              <a:defRPr sz="2000" kern="1200">
                <a:solidFill>
                  <a:schemeClr val="l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l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2000" b="0" i="0" u="none" strike="noStrike" kern="1200" cap="none" spc="0" normalizeH="0" baseline="0" noProof="0" err="1">
                <a:ln>
                  <a:noFill/>
                </a:ln>
                <a:solidFill>
                  <a:srgbClr val="000000"/>
                </a:solidFill>
                <a:effectLst/>
                <a:uLnTx/>
                <a:uFillTx/>
                <a:latin typeface="Arial"/>
                <a:ea typeface="+mn-ea"/>
                <a:cs typeface="+mn-cs"/>
              </a:rPr>
              <a:t>need</a:t>
            </a:r>
            <a:endParaRPr kumimoji="0" lang="en-GB" sz="2000" b="0" i="0" u="none" strike="noStrike" kern="1200" cap="none" spc="0" normalizeH="0" baseline="0" noProof="0" err="1">
              <a:ln>
                <a:noFill/>
              </a:ln>
              <a:solidFill>
                <a:srgbClr val="000000"/>
              </a:solidFill>
              <a:effectLst/>
              <a:uLnTx/>
              <a:uFillTx/>
              <a:latin typeface="Arial"/>
              <a:ea typeface="+mn-ea"/>
              <a:cs typeface="+mn-cs"/>
            </a:endParaRPr>
          </a:p>
        </p:txBody>
      </p:sp>
      <p:sp>
        <p:nvSpPr>
          <p:cNvPr id="66" name="Pfeil: nach rechts gekrümmt 65">
            <a:extLst>
              <a:ext uri="{FF2B5EF4-FFF2-40B4-BE49-F238E27FC236}">
                <a16:creationId xmlns:a16="http://schemas.microsoft.com/office/drawing/2014/main" id="{52BE0EEC-DB05-4BD3-8611-B27D266F982E}"/>
              </a:ext>
            </a:extLst>
          </p:cNvPr>
          <p:cNvSpPr/>
          <p:nvPr/>
        </p:nvSpPr>
        <p:spPr>
          <a:xfrm flipH="1" flipV="1">
            <a:off x="12078619" y="2765167"/>
            <a:ext cx="693256" cy="3218016"/>
          </a:xfrm>
          <a:prstGeom prst="curvedRightArrow">
            <a:avLst/>
          </a:prstGeom>
          <a:solidFill>
            <a:srgbClr val="003399"/>
          </a:solidFill>
          <a:ln w="12700" cap="flat" cmpd="sng" algn="ctr">
            <a:solidFill>
              <a:srgbClr val="003399">
                <a:shade val="50000"/>
              </a:srgbClr>
            </a:solidFill>
            <a:prstDash val="solid"/>
            <a:miter lim="800000"/>
          </a:ln>
          <a:effectLst/>
        </p:spPr>
        <p:txBody>
          <a:bodyPr vert="vert270" rtlCol="0" anchor="ctr"/>
          <a:lstStyle>
            <a:defPPr>
              <a:defRPr lang="de-DE"/>
            </a:defPPr>
            <a:lvl1pPr marL="0" indent="0" algn="l" defTabSz="914400" rtl="0" eaLnBrk="1" latinLnBrk="0" hangingPunct="1">
              <a:lnSpc>
                <a:spcPct val="108000"/>
              </a:lnSpc>
              <a:spcBef>
                <a:spcPts val="0"/>
              </a:spcBef>
              <a:defRPr sz="2000" kern="1200">
                <a:solidFill>
                  <a:schemeClr val="l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l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lt1"/>
                </a:solidFill>
                <a:latin typeface="+mn-lt"/>
                <a:ea typeface="+mn-ea"/>
                <a:cs typeface="+mn-cs"/>
              </a:defRPr>
            </a:lvl9pPr>
          </a:lstStyle>
          <a:p>
            <a:pPr marL="0" marR="0" lvl="0" indent="0" algn="ctr" defTabSz="914400" rtl="0" eaLnBrk="1" fontAlgn="auto" latinLnBrk="0" hangingPunct="1">
              <a:lnSpc>
                <a:spcPct val="108000"/>
              </a:lnSpc>
              <a:spcBef>
                <a:spcPts val="0"/>
              </a:spcBef>
              <a:spcAft>
                <a:spcPts val="0"/>
              </a:spcAft>
              <a:buClrTx/>
              <a:buSzTx/>
              <a:buFontTx/>
              <a:buNone/>
              <a:tabLst/>
              <a:defRPr/>
            </a:pPr>
            <a:r>
              <a:rPr kumimoji="0" lang="de-CH" sz="2000" b="0" i="0" u="none" strike="noStrike" kern="1200" cap="none" spc="0" normalizeH="0" baseline="0" noProof="0" err="1">
                <a:ln>
                  <a:noFill/>
                </a:ln>
                <a:solidFill>
                  <a:srgbClr val="000000"/>
                </a:solidFill>
                <a:effectLst/>
                <a:uLnTx/>
                <a:uFillTx/>
                <a:latin typeface="Arial"/>
                <a:ea typeface="+mn-ea"/>
                <a:cs typeface="+mn-cs"/>
              </a:rPr>
              <a:t>satisfaction</a:t>
            </a:r>
            <a:endParaRPr kumimoji="0" lang="en-GB" sz="2000" b="0" i="0" u="none" strike="noStrike" kern="1200" cap="none" spc="0" normalizeH="0" baseline="0" noProof="0" err="1">
              <a:ln>
                <a:noFill/>
              </a:ln>
              <a:solidFill>
                <a:srgbClr val="000000"/>
              </a:solidFill>
              <a:effectLst/>
              <a:uLnTx/>
              <a:uFillTx/>
              <a:latin typeface="Arial"/>
              <a:ea typeface="+mn-ea"/>
              <a:cs typeface="+mn-cs"/>
            </a:endParaRPr>
          </a:p>
        </p:txBody>
      </p:sp>
      <p:pic>
        <p:nvPicPr>
          <p:cNvPr id="67" name="Grafik 66" descr="Zahnräder">
            <a:extLst>
              <a:ext uri="{FF2B5EF4-FFF2-40B4-BE49-F238E27FC236}">
                <a16:creationId xmlns:a16="http://schemas.microsoft.com/office/drawing/2014/main" id="{0E2C9B1F-8D62-4C34-A5D1-3CDD4DC9AF7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39418" y="3237910"/>
            <a:ext cx="384252" cy="384252"/>
          </a:xfrm>
          <a:prstGeom prst="rect">
            <a:avLst/>
          </a:prstGeom>
        </p:spPr>
      </p:pic>
      <p:pic>
        <p:nvPicPr>
          <p:cNvPr id="68" name="Grafik 67" descr="Laptop">
            <a:extLst>
              <a:ext uri="{FF2B5EF4-FFF2-40B4-BE49-F238E27FC236}">
                <a16:creationId xmlns:a16="http://schemas.microsoft.com/office/drawing/2014/main" id="{D6485189-F35A-4CA5-957D-C4B2C50C5F7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14118" y="3240545"/>
            <a:ext cx="339945" cy="339945"/>
          </a:xfrm>
          <a:prstGeom prst="rect">
            <a:avLst/>
          </a:prstGeom>
        </p:spPr>
      </p:pic>
      <p:pic>
        <p:nvPicPr>
          <p:cNvPr id="69" name="Grafik 68" descr="Cloudcomputing">
            <a:extLst>
              <a:ext uri="{FF2B5EF4-FFF2-40B4-BE49-F238E27FC236}">
                <a16:creationId xmlns:a16="http://schemas.microsoft.com/office/drawing/2014/main" id="{2AA76622-7EAD-4B57-81BB-A8F35E10858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24096" y="3292903"/>
            <a:ext cx="377091" cy="377091"/>
          </a:xfrm>
          <a:prstGeom prst="rect">
            <a:avLst/>
          </a:prstGeom>
        </p:spPr>
      </p:pic>
      <p:pic>
        <p:nvPicPr>
          <p:cNvPr id="70" name="Grafik 69" descr="Glühbirne und Zahnrad">
            <a:extLst>
              <a:ext uri="{FF2B5EF4-FFF2-40B4-BE49-F238E27FC236}">
                <a16:creationId xmlns:a16="http://schemas.microsoft.com/office/drawing/2014/main" id="{DF28ED54-C88F-46C3-8587-09F43F995D0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23344" y="3256195"/>
            <a:ext cx="385338" cy="385338"/>
          </a:xfrm>
          <a:prstGeom prst="rect">
            <a:avLst/>
          </a:prstGeom>
        </p:spPr>
      </p:pic>
      <p:sp>
        <p:nvSpPr>
          <p:cNvPr id="71" name="Textfeld 2">
            <a:extLst>
              <a:ext uri="{FF2B5EF4-FFF2-40B4-BE49-F238E27FC236}">
                <a16:creationId xmlns:a16="http://schemas.microsoft.com/office/drawing/2014/main" id="{E0400D02-165C-458C-8CD0-84732BC60E52}"/>
              </a:ext>
            </a:extLst>
          </p:cNvPr>
          <p:cNvSpPr txBox="1"/>
          <p:nvPr/>
        </p:nvSpPr>
        <p:spPr>
          <a:xfrm rot="16200000">
            <a:off x="1117928" y="6074646"/>
            <a:ext cx="914400" cy="322262"/>
          </a:xfrm>
          <a:prstGeom prst="rect">
            <a:avLst/>
          </a:prstGeom>
          <a:noFill/>
        </p:spPr>
        <p:txBody>
          <a:bodyPr wrap="none" lIns="0" tIns="0" rIns="0" bIns="0" rtlCol="0">
            <a:noAutofit/>
          </a:bodyPr>
          <a:lstStyle>
            <a:defPPr>
              <a:defRPr lang="de-DE"/>
            </a:defPPr>
            <a:lvl1pPr marL="0" indent="0" algn="l" defTabSz="914400" rtl="0" eaLnBrk="1" latinLnBrk="0" hangingPunct="1">
              <a:lnSpc>
                <a:spcPct val="108000"/>
              </a:lnSpc>
              <a:spcBef>
                <a:spcPts val="0"/>
              </a:spcBef>
              <a:defRPr sz="2000" kern="1200">
                <a:solidFill>
                  <a:schemeClr val="accen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accen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9p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de-CH" sz="2000" b="0" i="0" u="none" strike="noStrike" kern="1200" cap="none" spc="0" normalizeH="0" baseline="0" noProof="0">
                <a:ln>
                  <a:noFill/>
                </a:ln>
                <a:solidFill>
                  <a:srgbClr val="003399"/>
                </a:solidFill>
                <a:effectLst/>
                <a:uLnTx/>
                <a:uFillTx/>
                <a:latin typeface="Arial"/>
                <a:ea typeface="+mn-ea"/>
                <a:cs typeface="+mn-cs"/>
              </a:rPr>
              <a:t>Provider</a:t>
            </a:r>
            <a:endParaRPr kumimoji="0" lang="en-GB" sz="2000" b="0" i="0" u="none" strike="noStrike" kern="1200" cap="none" spc="0" normalizeH="0" baseline="0" noProof="0" err="1">
              <a:ln>
                <a:noFill/>
              </a:ln>
              <a:solidFill>
                <a:srgbClr val="003399"/>
              </a:solidFill>
              <a:effectLst/>
              <a:uLnTx/>
              <a:uFillTx/>
              <a:latin typeface="Arial"/>
              <a:ea typeface="+mn-ea"/>
              <a:cs typeface="+mn-cs"/>
            </a:endParaRPr>
          </a:p>
        </p:txBody>
      </p:sp>
      <p:sp>
        <p:nvSpPr>
          <p:cNvPr id="72" name="Textfeld 26">
            <a:extLst>
              <a:ext uri="{FF2B5EF4-FFF2-40B4-BE49-F238E27FC236}">
                <a16:creationId xmlns:a16="http://schemas.microsoft.com/office/drawing/2014/main" id="{21CA7699-2D2A-41A8-9855-6AFC03A55DF6}"/>
              </a:ext>
            </a:extLst>
          </p:cNvPr>
          <p:cNvSpPr txBox="1"/>
          <p:nvPr/>
        </p:nvSpPr>
        <p:spPr>
          <a:xfrm rot="16200000">
            <a:off x="1117928" y="3796324"/>
            <a:ext cx="914400" cy="322262"/>
          </a:xfrm>
          <a:prstGeom prst="rect">
            <a:avLst/>
          </a:prstGeom>
          <a:noFill/>
        </p:spPr>
        <p:txBody>
          <a:bodyPr wrap="none" lIns="0" tIns="0" rIns="0" bIns="0" rtlCol="0">
            <a:noAutofit/>
          </a:bodyPr>
          <a:lstStyle>
            <a:defPPr>
              <a:defRPr lang="de-DE"/>
            </a:defPPr>
            <a:lvl1pPr marL="0" indent="0" algn="l" defTabSz="914400" rtl="0" eaLnBrk="1" latinLnBrk="0" hangingPunct="1">
              <a:lnSpc>
                <a:spcPct val="108000"/>
              </a:lnSpc>
              <a:spcBef>
                <a:spcPts val="0"/>
              </a:spcBef>
              <a:defRPr sz="2000" kern="1200">
                <a:solidFill>
                  <a:schemeClr val="accent1"/>
                </a:solidFill>
                <a:latin typeface="+mn-lt"/>
                <a:ea typeface="+mn-ea"/>
                <a:cs typeface="+mn-cs"/>
              </a:defRPr>
            </a:lvl1pPr>
            <a:lvl2pPr marL="252000" indent="-252000" algn="l" defTabSz="914400" rtl="0" eaLnBrk="1" latinLnBrk="0" hangingPunct="1">
              <a:lnSpc>
                <a:spcPct val="108000"/>
              </a:lnSpc>
              <a:spcBef>
                <a:spcPts val="0"/>
              </a:spcBef>
              <a:buClr>
                <a:schemeClr val="accent2"/>
              </a:buClr>
              <a:buSzPct val="125000"/>
              <a:buFont typeface="Arial" panose="020B0604020202020204" pitchFamily="34" charset="0"/>
              <a:buChar char="›"/>
              <a:defRPr sz="2000" kern="1200">
                <a:solidFill>
                  <a:schemeClr val="accent1"/>
                </a:solidFill>
                <a:latin typeface="+mn-lt"/>
                <a:ea typeface="+mn-ea"/>
                <a:cs typeface="+mn-cs"/>
              </a:defRPr>
            </a:lvl2pPr>
            <a:lvl3pPr marL="50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3pPr>
            <a:lvl4pPr marL="75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4pPr>
            <a:lvl5pPr marL="1008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5pPr>
            <a:lvl6pPr marL="1260000" indent="-252000" algn="l" defTabSz="914400" rtl="0" eaLnBrk="1" latinLnBrk="0" hangingPunct="1">
              <a:lnSpc>
                <a:spcPts val="2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6pPr>
            <a:lvl7pPr marL="1512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7pPr>
            <a:lvl8pPr marL="1764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8pPr>
            <a:lvl9pPr marL="2016000" indent="-252000" algn="l" defTabSz="914400" rtl="0" eaLnBrk="1" latinLnBrk="0" hangingPunct="1">
              <a:lnSpc>
                <a:spcPct val="108000"/>
              </a:lnSpc>
              <a:spcBef>
                <a:spcPts val="0"/>
              </a:spcBef>
              <a:buClr>
                <a:schemeClr val="accent2"/>
              </a:buClr>
              <a:buFont typeface="Arial" panose="020B0604020202020204" pitchFamily="34" charset="0"/>
              <a:buChar char="–"/>
              <a:defRPr sz="1600" kern="1200">
                <a:solidFill>
                  <a:schemeClr val="accent1"/>
                </a:solidFill>
                <a:latin typeface="+mn-lt"/>
                <a:ea typeface="+mn-ea"/>
                <a:cs typeface="+mn-cs"/>
              </a:defRPr>
            </a:lvl9pPr>
          </a:lstStyle>
          <a:p>
            <a:pPr marL="0" marR="0" lvl="0" indent="0" algn="l" defTabSz="914400" rtl="0" eaLnBrk="1" fontAlgn="auto" latinLnBrk="0" hangingPunct="1">
              <a:lnSpc>
                <a:spcPct val="108000"/>
              </a:lnSpc>
              <a:spcBef>
                <a:spcPts val="0"/>
              </a:spcBef>
              <a:spcAft>
                <a:spcPts val="0"/>
              </a:spcAft>
              <a:buClrTx/>
              <a:buSzTx/>
              <a:buFontTx/>
              <a:buNone/>
              <a:tabLst/>
              <a:defRPr/>
            </a:pPr>
            <a:r>
              <a:rPr kumimoji="0" lang="de-CH" sz="2000" b="0" i="0" u="none" strike="noStrike" kern="1200" cap="none" spc="0" normalizeH="0" baseline="0" noProof="0" err="1">
                <a:ln>
                  <a:noFill/>
                </a:ln>
                <a:solidFill>
                  <a:srgbClr val="003399"/>
                </a:solidFill>
                <a:effectLst/>
                <a:uLnTx/>
                <a:uFillTx/>
                <a:latin typeface="Arial"/>
                <a:ea typeface="+mn-ea"/>
                <a:cs typeface="+mn-cs"/>
              </a:rPr>
              <a:t>Baloise</a:t>
            </a:r>
            <a:endParaRPr kumimoji="0" lang="en-GB" sz="2000" b="0" i="0" u="none" strike="noStrike" kern="1200" cap="none" spc="0" normalizeH="0" baseline="0" noProof="0" err="1">
              <a:ln>
                <a:noFill/>
              </a:ln>
              <a:solidFill>
                <a:srgbClr val="003399"/>
              </a:solidFill>
              <a:effectLst/>
              <a:uLnTx/>
              <a:uFillTx/>
              <a:latin typeface="Arial"/>
              <a:ea typeface="+mn-ea"/>
              <a:cs typeface="+mn-cs"/>
            </a:endParaRPr>
          </a:p>
        </p:txBody>
      </p:sp>
    </p:spTree>
    <p:extLst>
      <p:ext uri="{BB962C8B-B14F-4D97-AF65-F5344CB8AC3E}">
        <p14:creationId xmlns:p14="http://schemas.microsoft.com/office/powerpoint/2010/main" val="1088732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C002F09F-026C-4075-80E8-E91A59AF8E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15349" y="2854390"/>
            <a:ext cx="6790720" cy="3814324"/>
          </a:xfrm>
          <a:prstGeom prst="rect">
            <a:avLst/>
          </a:prstGeom>
        </p:spPr>
      </p:pic>
      <p:sp>
        <p:nvSpPr>
          <p:cNvPr id="2" name="Datumsplatzhalter 1">
            <a:extLst>
              <a:ext uri="{FF2B5EF4-FFF2-40B4-BE49-F238E27FC236}">
                <a16:creationId xmlns:a16="http://schemas.microsoft.com/office/drawing/2014/main" id="{EAB44798-8142-4BB6-A4D3-BC2362A71C2C}"/>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2BE523F9-0ADE-4A27-BCE7-2E29390F729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80714D59-8C17-4E48-9295-36AE69AD14B4}"/>
              </a:ext>
            </a:extLst>
          </p:cNvPr>
          <p:cNvSpPr>
            <a:spLocks noGrp="1"/>
          </p:cNvSpPr>
          <p:nvPr>
            <p:ph type="sldNum" sz="quarter" idx="12"/>
          </p:nvPr>
        </p:nvSpPr>
        <p:spPr/>
        <p:txBody>
          <a:bodyPr/>
          <a:lstStyle/>
          <a:p>
            <a:fld id="{FE73514E-FF0B-4619-AA18-8F9E33EC021F}" type="slidenum">
              <a:rPr lang="de-CH" smtClean="0">
                <a:solidFill>
                  <a:srgbClr val="000000"/>
                </a:solidFill>
              </a:rPr>
              <a:pPr/>
              <a:t>57</a:t>
            </a:fld>
            <a:endParaRPr lang="de-CH">
              <a:solidFill>
                <a:srgbClr val="000000"/>
              </a:solidFill>
            </a:endParaRPr>
          </a:p>
        </p:txBody>
      </p:sp>
      <p:sp>
        <p:nvSpPr>
          <p:cNvPr id="6" name="Textplatzhalter 5">
            <a:extLst>
              <a:ext uri="{FF2B5EF4-FFF2-40B4-BE49-F238E27FC236}">
                <a16:creationId xmlns:a16="http://schemas.microsoft.com/office/drawing/2014/main" id="{A91AC308-6BF9-4A97-B780-80E00921C2C9}"/>
              </a:ext>
            </a:extLst>
          </p:cNvPr>
          <p:cNvSpPr>
            <a:spLocks noGrp="1"/>
          </p:cNvSpPr>
          <p:nvPr>
            <p:ph type="body" sz="quarter" idx="14"/>
          </p:nvPr>
        </p:nvSpPr>
        <p:spPr/>
        <p:txBody>
          <a:bodyPr/>
          <a:lstStyle/>
          <a:p>
            <a:r>
              <a:rPr lang="de-CH"/>
              <a:t>Teamwork – </a:t>
            </a:r>
            <a:r>
              <a:rPr lang="de-CH" err="1"/>
              <a:t>lonesome</a:t>
            </a:r>
            <a:r>
              <a:rPr lang="de-CH"/>
              <a:t> </a:t>
            </a:r>
            <a:r>
              <a:rPr lang="de-CH" err="1"/>
              <a:t>hero</a:t>
            </a:r>
            <a:r>
              <a:rPr lang="de-CH"/>
              <a:t> / </a:t>
            </a:r>
            <a:r>
              <a:rPr lang="de-CH" err="1"/>
              <a:t>feed</a:t>
            </a:r>
            <a:r>
              <a:rPr lang="de-CH"/>
              <a:t> </a:t>
            </a:r>
            <a:r>
              <a:rPr lang="de-CH" err="1"/>
              <a:t>them</a:t>
            </a:r>
            <a:r>
              <a:rPr lang="de-CH"/>
              <a:t> </a:t>
            </a:r>
            <a:r>
              <a:rPr lang="de-CH" err="1"/>
              <a:t>to</a:t>
            </a:r>
            <a:r>
              <a:rPr lang="de-CH"/>
              <a:t> </a:t>
            </a:r>
            <a:r>
              <a:rPr lang="de-CH" err="1"/>
              <a:t>pizzas</a:t>
            </a:r>
            <a:r>
              <a:rPr lang="de-CH"/>
              <a:t> / </a:t>
            </a:r>
            <a:r>
              <a:rPr lang="de-CH" err="1"/>
              <a:t>silo</a:t>
            </a:r>
            <a:endParaRPr lang="en-GB"/>
          </a:p>
        </p:txBody>
      </p:sp>
      <p:pic>
        <p:nvPicPr>
          <p:cNvPr id="10" name="Grafik 9" descr="Ein Bild, das Gras, draußen, Himmel, braun enthält.&#10;&#10;Automatisch generierte Beschreibung">
            <a:extLst>
              <a:ext uri="{FF2B5EF4-FFF2-40B4-BE49-F238E27FC236}">
                <a16:creationId xmlns:a16="http://schemas.microsoft.com/office/drawing/2014/main" id="{1246ECE0-2298-4CA8-8B0C-18873562AE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4995" y="2843999"/>
            <a:ext cx="3052800" cy="3816000"/>
          </a:xfrm>
          <a:prstGeom prst="rect">
            <a:avLst/>
          </a:prstGeom>
        </p:spPr>
      </p:pic>
      <p:pic>
        <p:nvPicPr>
          <p:cNvPr id="8" name="Grafik 7" descr="Ein Bild, das Gras, draußen, Himmel, Feld enthält.&#10;&#10;Automatisch generierte Beschreibung">
            <a:extLst>
              <a:ext uri="{FF2B5EF4-FFF2-40B4-BE49-F238E27FC236}">
                <a16:creationId xmlns:a16="http://schemas.microsoft.com/office/drawing/2014/main" id="{1E3E3CF4-94EE-496E-8DCC-5697E51007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41641"/>
          <a:stretch/>
        </p:blipFill>
        <p:spPr>
          <a:xfrm>
            <a:off x="9000000" y="2854390"/>
            <a:ext cx="5541947" cy="3803933"/>
          </a:xfrm>
          <a:prstGeom prst="rect">
            <a:avLst/>
          </a:prstGeom>
        </p:spPr>
      </p:pic>
    </p:spTree>
    <p:extLst>
      <p:ext uri="{BB962C8B-B14F-4D97-AF65-F5344CB8AC3E}">
        <p14:creationId xmlns:p14="http://schemas.microsoft.com/office/powerpoint/2010/main" val="3055785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3599496-9C32-425D-B9AE-22CEB27E176E}"/>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FB4A2A05-72FB-4EB2-B51F-72A098052315}"/>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D75324FF-EFE5-467B-890E-80E7C8FDF1D4}"/>
              </a:ext>
            </a:extLst>
          </p:cNvPr>
          <p:cNvSpPr>
            <a:spLocks noGrp="1"/>
          </p:cNvSpPr>
          <p:nvPr>
            <p:ph type="sldNum" sz="quarter" idx="12"/>
          </p:nvPr>
        </p:nvSpPr>
        <p:spPr/>
        <p:txBody>
          <a:bodyPr/>
          <a:lstStyle/>
          <a:p>
            <a:fld id="{351188DD-6605-4EF4-9E67-B567F731CE68}" type="slidenum">
              <a:rPr lang="de-CH" smtClean="0">
                <a:solidFill>
                  <a:srgbClr val="000000"/>
                </a:solidFill>
              </a:rPr>
              <a:pPr/>
              <a:t>58</a:t>
            </a:fld>
            <a:endParaRPr lang="de-CH">
              <a:solidFill>
                <a:srgbClr val="000000"/>
              </a:solidFill>
            </a:endParaRPr>
          </a:p>
        </p:txBody>
      </p:sp>
      <p:sp>
        <p:nvSpPr>
          <p:cNvPr id="5" name="Titel 4">
            <a:extLst>
              <a:ext uri="{FF2B5EF4-FFF2-40B4-BE49-F238E27FC236}">
                <a16:creationId xmlns:a16="http://schemas.microsoft.com/office/drawing/2014/main" id="{21ACB4D3-0D1C-4F88-9153-12BC2320BC98}"/>
              </a:ext>
            </a:extLst>
          </p:cNvPr>
          <p:cNvSpPr>
            <a:spLocks noGrp="1"/>
          </p:cNvSpPr>
          <p:nvPr>
            <p:ph type="title"/>
          </p:nvPr>
        </p:nvSpPr>
        <p:spPr>
          <a:xfrm>
            <a:off x="6864984" y="1509713"/>
            <a:ext cx="5605885" cy="361950"/>
          </a:xfrm>
        </p:spPr>
        <p:txBody>
          <a:bodyPr/>
          <a:lstStyle/>
          <a:p>
            <a:r>
              <a:rPr lang="de-CH"/>
              <a:t>Conways Law</a:t>
            </a:r>
            <a:endParaRPr lang="en-GB"/>
          </a:p>
        </p:txBody>
      </p:sp>
      <p:sp>
        <p:nvSpPr>
          <p:cNvPr id="6" name="Textplatzhalter 5">
            <a:extLst>
              <a:ext uri="{FF2B5EF4-FFF2-40B4-BE49-F238E27FC236}">
                <a16:creationId xmlns:a16="http://schemas.microsoft.com/office/drawing/2014/main" id="{BB7008B4-7CDD-44E8-A367-072F14D960B2}"/>
              </a:ext>
            </a:extLst>
          </p:cNvPr>
          <p:cNvSpPr>
            <a:spLocks noGrp="1"/>
          </p:cNvSpPr>
          <p:nvPr>
            <p:ph type="body" idx="1"/>
          </p:nvPr>
        </p:nvSpPr>
        <p:spPr>
          <a:xfrm>
            <a:off x="6864984" y="2197100"/>
            <a:ext cx="5607881" cy="4464050"/>
          </a:xfrm>
        </p:spPr>
        <p:txBody>
          <a:bodyPr/>
          <a:lstStyle/>
          <a:p>
            <a:r>
              <a:rPr lang="en-US"/>
              <a:t>“Any organization that designs a system […] will produce a design whose structure is a copy of the organization's communication structure.” Melvin E. Conway, 1967</a:t>
            </a:r>
            <a:endParaRPr lang="en-GB"/>
          </a:p>
        </p:txBody>
      </p:sp>
      <p:pic>
        <p:nvPicPr>
          <p:cNvPr id="19458" name="Picture 2" descr="Conway's Second Law | Mike Long's Blog">
            <a:extLst>
              <a:ext uri="{FF2B5EF4-FFF2-40B4-BE49-F238E27FC236}">
                <a16:creationId xmlns:a16="http://schemas.microsoft.com/office/drawing/2014/main" id="{853E5146-7EB6-49A9-B645-F5F41CB0E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000" y="1509713"/>
            <a:ext cx="3084512" cy="5066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882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3599496-9C32-425D-B9AE-22CEB27E176E}"/>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FB4A2A05-72FB-4EB2-B51F-72A098052315}"/>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D75324FF-EFE5-467B-890E-80E7C8FDF1D4}"/>
              </a:ext>
            </a:extLst>
          </p:cNvPr>
          <p:cNvSpPr>
            <a:spLocks noGrp="1"/>
          </p:cNvSpPr>
          <p:nvPr>
            <p:ph type="sldNum" sz="quarter" idx="12"/>
          </p:nvPr>
        </p:nvSpPr>
        <p:spPr/>
        <p:txBody>
          <a:bodyPr/>
          <a:lstStyle/>
          <a:p>
            <a:fld id="{351188DD-6605-4EF4-9E67-B567F731CE68}" type="slidenum">
              <a:rPr lang="de-CH" smtClean="0">
                <a:solidFill>
                  <a:srgbClr val="000000"/>
                </a:solidFill>
              </a:rPr>
              <a:pPr/>
              <a:t>59</a:t>
            </a:fld>
            <a:endParaRPr lang="de-CH">
              <a:solidFill>
                <a:srgbClr val="000000"/>
              </a:solidFill>
            </a:endParaRPr>
          </a:p>
        </p:txBody>
      </p:sp>
      <p:sp>
        <p:nvSpPr>
          <p:cNvPr id="5" name="Titel 4">
            <a:extLst>
              <a:ext uri="{FF2B5EF4-FFF2-40B4-BE49-F238E27FC236}">
                <a16:creationId xmlns:a16="http://schemas.microsoft.com/office/drawing/2014/main" id="{21ACB4D3-0D1C-4F88-9153-12BC2320BC98}"/>
              </a:ext>
            </a:extLst>
          </p:cNvPr>
          <p:cNvSpPr>
            <a:spLocks noGrp="1"/>
          </p:cNvSpPr>
          <p:nvPr>
            <p:ph type="title"/>
          </p:nvPr>
        </p:nvSpPr>
        <p:spPr>
          <a:xfrm>
            <a:off x="6864984" y="1509713"/>
            <a:ext cx="5605885" cy="361950"/>
          </a:xfrm>
        </p:spPr>
        <p:txBody>
          <a:bodyPr/>
          <a:lstStyle/>
          <a:p>
            <a:r>
              <a:rPr lang="de-CH"/>
              <a:t>Conways Law</a:t>
            </a:r>
            <a:endParaRPr lang="en-GB"/>
          </a:p>
        </p:txBody>
      </p:sp>
      <p:sp>
        <p:nvSpPr>
          <p:cNvPr id="6" name="Textplatzhalter 5">
            <a:extLst>
              <a:ext uri="{FF2B5EF4-FFF2-40B4-BE49-F238E27FC236}">
                <a16:creationId xmlns:a16="http://schemas.microsoft.com/office/drawing/2014/main" id="{BB7008B4-7CDD-44E8-A367-072F14D960B2}"/>
              </a:ext>
            </a:extLst>
          </p:cNvPr>
          <p:cNvSpPr>
            <a:spLocks noGrp="1"/>
          </p:cNvSpPr>
          <p:nvPr>
            <p:ph type="body" idx="1"/>
          </p:nvPr>
        </p:nvSpPr>
        <p:spPr>
          <a:xfrm>
            <a:off x="6864984" y="2197100"/>
            <a:ext cx="5607881" cy="4464050"/>
          </a:xfrm>
        </p:spPr>
        <p:txBody>
          <a:bodyPr/>
          <a:lstStyle/>
          <a:p>
            <a:r>
              <a:rPr lang="en-US"/>
              <a:t>“Any organization that designs a system […] will produce a design whose structure is a copy of the organization's communication structure.” Melvin E. Conway, 1967</a:t>
            </a:r>
            <a:endParaRPr lang="en-GB"/>
          </a:p>
        </p:txBody>
      </p:sp>
      <p:pic>
        <p:nvPicPr>
          <p:cNvPr id="10" name="Grafik 9">
            <a:extLst>
              <a:ext uri="{FF2B5EF4-FFF2-40B4-BE49-F238E27FC236}">
                <a16:creationId xmlns:a16="http://schemas.microsoft.com/office/drawing/2014/main" id="{99D5AB18-CB4F-4A2A-96AC-84F3B3626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67" y="1871663"/>
            <a:ext cx="5829300" cy="3095625"/>
          </a:xfrm>
          <a:prstGeom prst="rect">
            <a:avLst/>
          </a:prstGeom>
        </p:spPr>
      </p:pic>
    </p:spTree>
    <p:extLst>
      <p:ext uri="{BB962C8B-B14F-4D97-AF65-F5344CB8AC3E}">
        <p14:creationId xmlns:p14="http://schemas.microsoft.com/office/powerpoint/2010/main" val="87592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0D97888-D78C-453F-85E1-0F55AD8E0A2E}"/>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7B153EB1-E7A7-4A75-AAB2-6332F52E1A12}"/>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3EEC684D-355C-4B86-AE50-67111CB9C3C6}"/>
              </a:ext>
            </a:extLst>
          </p:cNvPr>
          <p:cNvSpPr>
            <a:spLocks noGrp="1"/>
          </p:cNvSpPr>
          <p:nvPr>
            <p:ph type="sldNum" sz="quarter" idx="12"/>
          </p:nvPr>
        </p:nvSpPr>
        <p:spPr/>
        <p:txBody>
          <a:bodyPr/>
          <a:lstStyle/>
          <a:p>
            <a:fld id="{351188DD-6605-4EF4-9E67-B567F731CE68}" type="slidenum">
              <a:rPr lang="de-CH" smtClean="0">
                <a:solidFill>
                  <a:srgbClr val="000000"/>
                </a:solidFill>
              </a:rPr>
              <a:pPr/>
              <a:t>6</a:t>
            </a:fld>
            <a:endParaRPr lang="de-CH">
              <a:solidFill>
                <a:srgbClr val="000000"/>
              </a:solidFill>
            </a:endParaRPr>
          </a:p>
        </p:txBody>
      </p:sp>
    </p:spTree>
    <p:extLst>
      <p:ext uri="{BB962C8B-B14F-4D97-AF65-F5344CB8AC3E}">
        <p14:creationId xmlns:p14="http://schemas.microsoft.com/office/powerpoint/2010/main" val="2528350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3599496-9C32-425D-B9AE-22CEB27E176E}"/>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FB4A2A05-72FB-4EB2-B51F-72A098052315}"/>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D75324FF-EFE5-467B-890E-80E7C8FDF1D4}"/>
              </a:ext>
            </a:extLst>
          </p:cNvPr>
          <p:cNvSpPr>
            <a:spLocks noGrp="1"/>
          </p:cNvSpPr>
          <p:nvPr>
            <p:ph type="sldNum" sz="quarter" idx="12"/>
          </p:nvPr>
        </p:nvSpPr>
        <p:spPr/>
        <p:txBody>
          <a:bodyPr/>
          <a:lstStyle/>
          <a:p>
            <a:fld id="{351188DD-6605-4EF4-9E67-B567F731CE68}" type="slidenum">
              <a:rPr lang="de-CH" smtClean="0">
                <a:solidFill>
                  <a:srgbClr val="000000"/>
                </a:solidFill>
              </a:rPr>
              <a:pPr/>
              <a:t>60</a:t>
            </a:fld>
            <a:endParaRPr lang="de-CH">
              <a:solidFill>
                <a:srgbClr val="000000"/>
              </a:solidFill>
            </a:endParaRPr>
          </a:p>
        </p:txBody>
      </p:sp>
      <p:sp>
        <p:nvSpPr>
          <p:cNvPr id="5" name="Titel 4">
            <a:extLst>
              <a:ext uri="{FF2B5EF4-FFF2-40B4-BE49-F238E27FC236}">
                <a16:creationId xmlns:a16="http://schemas.microsoft.com/office/drawing/2014/main" id="{21ACB4D3-0D1C-4F88-9153-12BC2320BC98}"/>
              </a:ext>
            </a:extLst>
          </p:cNvPr>
          <p:cNvSpPr>
            <a:spLocks noGrp="1"/>
          </p:cNvSpPr>
          <p:nvPr>
            <p:ph type="title"/>
          </p:nvPr>
        </p:nvSpPr>
        <p:spPr>
          <a:xfrm>
            <a:off x="8503829" y="1509713"/>
            <a:ext cx="4005140" cy="361950"/>
          </a:xfrm>
        </p:spPr>
        <p:txBody>
          <a:bodyPr/>
          <a:lstStyle/>
          <a:p>
            <a:r>
              <a:rPr lang="de-CH"/>
              <a:t>Business &lt;&gt; IT </a:t>
            </a:r>
            <a:r>
              <a:rPr lang="de-CH" err="1"/>
              <a:t>alignment</a:t>
            </a:r>
            <a:endParaRPr lang="en-GB"/>
          </a:p>
        </p:txBody>
      </p:sp>
      <p:sp>
        <p:nvSpPr>
          <p:cNvPr id="7" name="Textplatzhalter 6">
            <a:extLst>
              <a:ext uri="{FF2B5EF4-FFF2-40B4-BE49-F238E27FC236}">
                <a16:creationId xmlns:a16="http://schemas.microsoft.com/office/drawing/2014/main" id="{4F8958C6-052E-4D47-AC59-E5BA328018E7}"/>
              </a:ext>
            </a:extLst>
          </p:cNvPr>
          <p:cNvSpPr>
            <a:spLocks noGrp="1"/>
          </p:cNvSpPr>
          <p:nvPr>
            <p:ph type="body" idx="1"/>
          </p:nvPr>
        </p:nvSpPr>
        <p:spPr>
          <a:xfrm>
            <a:off x="8505825" y="2197100"/>
            <a:ext cx="4005140" cy="4464050"/>
          </a:xfrm>
        </p:spPr>
        <p:txBody>
          <a:bodyPr/>
          <a:lstStyle/>
          <a:p>
            <a:r>
              <a:rPr lang="de-CH" err="1"/>
              <a:t>Fähigkeitenmodell</a:t>
            </a:r>
            <a:endParaRPr lang="de-CH"/>
          </a:p>
          <a:p>
            <a:r>
              <a:rPr lang="de-CH"/>
              <a:t>Shadow IT</a:t>
            </a:r>
            <a:endParaRPr lang="en-GB"/>
          </a:p>
        </p:txBody>
      </p:sp>
      <p:pic>
        <p:nvPicPr>
          <p:cNvPr id="9" name="Grafik 8">
            <a:extLst>
              <a:ext uri="{FF2B5EF4-FFF2-40B4-BE49-F238E27FC236}">
                <a16:creationId xmlns:a16="http://schemas.microsoft.com/office/drawing/2014/main" id="{81EE0E4A-4345-4057-B7C5-95D45CD42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981" y="940900"/>
            <a:ext cx="4363806" cy="6051549"/>
          </a:xfrm>
          <a:prstGeom prst="rect">
            <a:avLst/>
          </a:prstGeom>
        </p:spPr>
      </p:pic>
      <p:sp>
        <p:nvSpPr>
          <p:cNvPr id="11" name="Titel 4">
            <a:extLst>
              <a:ext uri="{FF2B5EF4-FFF2-40B4-BE49-F238E27FC236}">
                <a16:creationId xmlns:a16="http://schemas.microsoft.com/office/drawing/2014/main" id="{5EEDBF3D-8C30-4028-9E08-04BC7CE06AC0}"/>
              </a:ext>
            </a:extLst>
          </p:cNvPr>
          <p:cNvSpPr txBox="1">
            <a:spLocks/>
          </p:cNvSpPr>
          <p:nvPr/>
        </p:nvSpPr>
        <p:spPr bwMode="auto">
          <a:xfrm>
            <a:off x="8503828" y="3599656"/>
            <a:ext cx="400514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defTabSz="1042988" rtl="0" eaLnBrk="1" fontAlgn="base" hangingPunct="1">
              <a:spcBef>
                <a:spcPct val="0"/>
              </a:spcBef>
              <a:spcAft>
                <a:spcPct val="0"/>
              </a:spcAft>
              <a:defRPr sz="2000" b="1" i="0" baseline="0">
                <a:solidFill>
                  <a:schemeClr val="tx2"/>
                </a:solidFill>
                <a:latin typeface="+mj-lt"/>
                <a:ea typeface="+mj-ea"/>
                <a:cs typeface="+mj-cs"/>
              </a:defRPr>
            </a:lvl1pPr>
            <a:lvl2pPr algn="l" defTabSz="1042988" rtl="0" eaLnBrk="1" fontAlgn="base" hangingPunct="1">
              <a:spcBef>
                <a:spcPct val="0"/>
              </a:spcBef>
              <a:spcAft>
                <a:spcPct val="0"/>
              </a:spcAft>
              <a:defRPr sz="2000" b="1">
                <a:solidFill>
                  <a:schemeClr val="tx2"/>
                </a:solidFill>
                <a:latin typeface="Arial" charset="0"/>
              </a:defRPr>
            </a:lvl2pPr>
            <a:lvl3pPr algn="l" defTabSz="1042988" rtl="0" eaLnBrk="1" fontAlgn="base" hangingPunct="1">
              <a:spcBef>
                <a:spcPct val="0"/>
              </a:spcBef>
              <a:spcAft>
                <a:spcPct val="0"/>
              </a:spcAft>
              <a:defRPr sz="2000" b="1">
                <a:solidFill>
                  <a:schemeClr val="tx2"/>
                </a:solidFill>
                <a:latin typeface="Arial" charset="0"/>
              </a:defRPr>
            </a:lvl3pPr>
            <a:lvl4pPr algn="l" defTabSz="1042988" rtl="0" eaLnBrk="1" fontAlgn="base" hangingPunct="1">
              <a:spcBef>
                <a:spcPct val="0"/>
              </a:spcBef>
              <a:spcAft>
                <a:spcPct val="0"/>
              </a:spcAft>
              <a:defRPr sz="2000" b="1">
                <a:solidFill>
                  <a:schemeClr val="tx2"/>
                </a:solidFill>
                <a:latin typeface="Arial" charset="0"/>
              </a:defRPr>
            </a:lvl4pPr>
            <a:lvl5pPr algn="l" defTabSz="1042988" rtl="0" eaLnBrk="1" fontAlgn="base" hangingPunct="1">
              <a:spcBef>
                <a:spcPct val="0"/>
              </a:spcBef>
              <a:spcAft>
                <a:spcPct val="0"/>
              </a:spcAft>
              <a:defRPr sz="2000" b="1">
                <a:solidFill>
                  <a:schemeClr val="tx2"/>
                </a:solidFill>
                <a:latin typeface="Arial" charset="0"/>
              </a:defRPr>
            </a:lvl5pPr>
            <a:lvl6pPr marL="457200" algn="l" defTabSz="1042988" rtl="0" eaLnBrk="1" fontAlgn="base" hangingPunct="1">
              <a:spcBef>
                <a:spcPct val="0"/>
              </a:spcBef>
              <a:spcAft>
                <a:spcPct val="0"/>
              </a:spcAft>
              <a:defRPr sz="2000" b="1">
                <a:solidFill>
                  <a:schemeClr val="tx2"/>
                </a:solidFill>
                <a:latin typeface="Arial" charset="0"/>
              </a:defRPr>
            </a:lvl6pPr>
            <a:lvl7pPr marL="914400" algn="l" defTabSz="1042988" rtl="0" eaLnBrk="1" fontAlgn="base" hangingPunct="1">
              <a:spcBef>
                <a:spcPct val="0"/>
              </a:spcBef>
              <a:spcAft>
                <a:spcPct val="0"/>
              </a:spcAft>
              <a:defRPr sz="2000" b="1">
                <a:solidFill>
                  <a:schemeClr val="tx2"/>
                </a:solidFill>
                <a:latin typeface="Arial" charset="0"/>
              </a:defRPr>
            </a:lvl7pPr>
            <a:lvl8pPr marL="1371600" algn="l" defTabSz="1042988" rtl="0" eaLnBrk="1" fontAlgn="base" hangingPunct="1">
              <a:spcBef>
                <a:spcPct val="0"/>
              </a:spcBef>
              <a:spcAft>
                <a:spcPct val="0"/>
              </a:spcAft>
              <a:defRPr sz="2000" b="1">
                <a:solidFill>
                  <a:schemeClr val="tx2"/>
                </a:solidFill>
                <a:latin typeface="Arial" charset="0"/>
              </a:defRPr>
            </a:lvl8pPr>
            <a:lvl9pPr marL="1828800" algn="l" defTabSz="1042988" rtl="0" eaLnBrk="1" fontAlgn="base" hangingPunct="1">
              <a:spcBef>
                <a:spcPct val="0"/>
              </a:spcBef>
              <a:spcAft>
                <a:spcPct val="0"/>
              </a:spcAft>
              <a:defRPr sz="2000" b="1">
                <a:solidFill>
                  <a:schemeClr val="tx2"/>
                </a:solidFill>
                <a:latin typeface="Arial" charset="0"/>
              </a:defRPr>
            </a:lvl9pPr>
          </a:lstStyle>
          <a:p>
            <a:r>
              <a:rPr lang="de-CH" kern="0"/>
              <a:t>Business &lt;&gt; IT </a:t>
            </a:r>
            <a:r>
              <a:rPr lang="de-CH" kern="0" err="1"/>
              <a:t>integration</a:t>
            </a:r>
            <a:endParaRPr lang="en-GB" kern="0"/>
          </a:p>
        </p:txBody>
      </p:sp>
    </p:spTree>
    <p:extLst>
      <p:ext uri="{BB962C8B-B14F-4D97-AF65-F5344CB8AC3E}">
        <p14:creationId xmlns:p14="http://schemas.microsoft.com/office/powerpoint/2010/main" val="27855132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61</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808" y="1512001"/>
            <a:ext cx="11575160" cy="5626814"/>
          </a:xfrm>
          <a:prstGeom prst="rect">
            <a:avLst/>
          </a:prstGeom>
        </p:spPr>
      </p:pic>
    </p:spTree>
    <p:extLst>
      <p:ext uri="{BB962C8B-B14F-4D97-AF65-F5344CB8AC3E}">
        <p14:creationId xmlns:p14="http://schemas.microsoft.com/office/powerpoint/2010/main" val="1900131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62</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3808" y="1512001"/>
            <a:ext cx="11575160" cy="5626813"/>
          </a:xfrm>
          <a:prstGeom prst="rect">
            <a:avLst/>
          </a:prstGeom>
        </p:spPr>
      </p:pic>
    </p:spTree>
    <p:extLst>
      <p:ext uri="{BB962C8B-B14F-4D97-AF65-F5344CB8AC3E}">
        <p14:creationId xmlns:p14="http://schemas.microsoft.com/office/powerpoint/2010/main" val="9293015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63</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3808" y="1512197"/>
            <a:ext cx="11575160" cy="5626421"/>
          </a:xfrm>
          <a:prstGeom prst="rect">
            <a:avLst/>
          </a:prstGeom>
        </p:spPr>
      </p:pic>
    </p:spTree>
    <p:extLst>
      <p:ext uri="{BB962C8B-B14F-4D97-AF65-F5344CB8AC3E}">
        <p14:creationId xmlns:p14="http://schemas.microsoft.com/office/powerpoint/2010/main" val="1511533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64</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3808" y="1512197"/>
            <a:ext cx="11575159" cy="5626421"/>
          </a:xfrm>
          <a:prstGeom prst="rect">
            <a:avLst/>
          </a:prstGeom>
        </p:spPr>
      </p:pic>
    </p:spTree>
    <p:extLst>
      <p:ext uri="{BB962C8B-B14F-4D97-AF65-F5344CB8AC3E}">
        <p14:creationId xmlns:p14="http://schemas.microsoft.com/office/powerpoint/2010/main" val="1829445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65</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3808" y="1513436"/>
            <a:ext cx="11575160" cy="5623942"/>
          </a:xfrm>
          <a:prstGeom prst="rect">
            <a:avLst/>
          </a:prstGeom>
        </p:spPr>
      </p:pic>
    </p:spTree>
    <p:extLst>
      <p:ext uri="{BB962C8B-B14F-4D97-AF65-F5344CB8AC3E}">
        <p14:creationId xmlns:p14="http://schemas.microsoft.com/office/powerpoint/2010/main" val="1081051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66</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3808" y="1513436"/>
            <a:ext cx="11575160" cy="5623942"/>
          </a:xfrm>
          <a:prstGeom prst="rect">
            <a:avLst/>
          </a:prstGeom>
        </p:spPr>
      </p:pic>
      <p:pic>
        <p:nvPicPr>
          <p:cNvPr id="9" name="Grafik 8">
            <a:extLst>
              <a:ext uri="{FF2B5EF4-FFF2-40B4-BE49-F238E27FC236}">
                <a16:creationId xmlns:a16="http://schemas.microsoft.com/office/drawing/2014/main" id="{33C18842-6A4C-4CE6-BE3D-D28C5ED75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3483" y="3274121"/>
            <a:ext cx="895350" cy="895350"/>
          </a:xfrm>
          <a:prstGeom prst="rect">
            <a:avLst/>
          </a:prstGeom>
        </p:spPr>
      </p:pic>
      <p:pic>
        <p:nvPicPr>
          <p:cNvPr id="11" name="Grafik 10">
            <a:extLst>
              <a:ext uri="{FF2B5EF4-FFF2-40B4-BE49-F238E27FC236}">
                <a16:creationId xmlns:a16="http://schemas.microsoft.com/office/drawing/2014/main" id="{3A931DF1-BA78-4411-9518-8EC624DAB7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8591" y="5970976"/>
            <a:ext cx="717070" cy="717070"/>
          </a:xfrm>
          <a:prstGeom prst="rect">
            <a:avLst/>
          </a:prstGeom>
        </p:spPr>
      </p:pic>
      <p:pic>
        <p:nvPicPr>
          <p:cNvPr id="13" name="Grafik 12">
            <a:extLst>
              <a:ext uri="{FF2B5EF4-FFF2-40B4-BE49-F238E27FC236}">
                <a16:creationId xmlns:a16="http://schemas.microsoft.com/office/drawing/2014/main" id="{8022E0A8-4D08-48A8-A0F7-4D75928FAC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14678" y="3990180"/>
            <a:ext cx="895127" cy="895127"/>
          </a:xfrm>
          <a:prstGeom prst="rect">
            <a:avLst/>
          </a:prstGeom>
        </p:spPr>
      </p:pic>
      <p:pic>
        <p:nvPicPr>
          <p:cNvPr id="17" name="Grafik 16">
            <a:extLst>
              <a:ext uri="{FF2B5EF4-FFF2-40B4-BE49-F238E27FC236}">
                <a16:creationId xmlns:a16="http://schemas.microsoft.com/office/drawing/2014/main" id="{049F3B60-082D-4F83-B4AE-065A88F60E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29363" y="3621784"/>
            <a:ext cx="1095375" cy="1095375"/>
          </a:xfrm>
          <a:prstGeom prst="rect">
            <a:avLst/>
          </a:prstGeom>
        </p:spPr>
      </p:pic>
      <p:pic>
        <p:nvPicPr>
          <p:cNvPr id="21" name="Grafik 20">
            <a:extLst>
              <a:ext uri="{FF2B5EF4-FFF2-40B4-BE49-F238E27FC236}">
                <a16:creationId xmlns:a16="http://schemas.microsoft.com/office/drawing/2014/main" id="{74F5FF08-EB2A-43B4-93B7-1687B939CD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5686" y="4325407"/>
            <a:ext cx="1095376" cy="1095376"/>
          </a:xfrm>
          <a:prstGeom prst="rect">
            <a:avLst/>
          </a:prstGeom>
        </p:spPr>
      </p:pic>
      <p:pic>
        <p:nvPicPr>
          <p:cNvPr id="22" name="Grafik 21">
            <a:extLst>
              <a:ext uri="{FF2B5EF4-FFF2-40B4-BE49-F238E27FC236}">
                <a16:creationId xmlns:a16="http://schemas.microsoft.com/office/drawing/2014/main" id="{A0610E06-9309-44CC-84AC-47C534F48F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419" y="4858852"/>
            <a:ext cx="895127" cy="895127"/>
          </a:xfrm>
          <a:prstGeom prst="rect">
            <a:avLst/>
          </a:prstGeom>
        </p:spPr>
      </p:pic>
      <p:pic>
        <p:nvPicPr>
          <p:cNvPr id="23" name="Grafik 22">
            <a:extLst>
              <a:ext uri="{FF2B5EF4-FFF2-40B4-BE49-F238E27FC236}">
                <a16:creationId xmlns:a16="http://schemas.microsoft.com/office/drawing/2014/main" id="{765EDDF3-89D7-4344-9F39-ABAA3B2239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4448" y="5930379"/>
            <a:ext cx="895128" cy="895128"/>
          </a:xfrm>
          <a:prstGeom prst="rect">
            <a:avLst/>
          </a:prstGeom>
        </p:spPr>
      </p:pic>
      <p:pic>
        <p:nvPicPr>
          <p:cNvPr id="24" name="Grafik 23">
            <a:extLst>
              <a:ext uri="{FF2B5EF4-FFF2-40B4-BE49-F238E27FC236}">
                <a16:creationId xmlns:a16="http://schemas.microsoft.com/office/drawing/2014/main" id="{80694C64-B8E7-4535-B9D9-CD502EE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0881" y="5062248"/>
            <a:ext cx="717070" cy="717070"/>
          </a:xfrm>
          <a:prstGeom prst="rect">
            <a:avLst/>
          </a:prstGeom>
        </p:spPr>
      </p:pic>
      <p:pic>
        <p:nvPicPr>
          <p:cNvPr id="25" name="Grafik 24">
            <a:extLst>
              <a:ext uri="{FF2B5EF4-FFF2-40B4-BE49-F238E27FC236}">
                <a16:creationId xmlns:a16="http://schemas.microsoft.com/office/drawing/2014/main" id="{2A809671-6505-4F14-AD8B-2DB555D45B0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81524" y="3986493"/>
            <a:ext cx="1309584" cy="1309584"/>
          </a:xfrm>
          <a:prstGeom prst="rect">
            <a:avLst/>
          </a:prstGeom>
        </p:spPr>
      </p:pic>
      <p:pic>
        <p:nvPicPr>
          <p:cNvPr id="26" name="Grafik 25">
            <a:extLst>
              <a:ext uri="{FF2B5EF4-FFF2-40B4-BE49-F238E27FC236}">
                <a16:creationId xmlns:a16="http://schemas.microsoft.com/office/drawing/2014/main" id="{FF1F1114-9E7C-4EE5-8009-67FD730762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42478" y="5905070"/>
            <a:ext cx="945746" cy="945746"/>
          </a:xfrm>
          <a:prstGeom prst="rect">
            <a:avLst/>
          </a:prstGeom>
        </p:spPr>
      </p:pic>
    </p:spTree>
    <p:extLst>
      <p:ext uri="{BB962C8B-B14F-4D97-AF65-F5344CB8AC3E}">
        <p14:creationId xmlns:p14="http://schemas.microsoft.com/office/powerpoint/2010/main" val="1011031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67</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3808" y="1513436"/>
            <a:ext cx="11575160" cy="5623942"/>
          </a:xfrm>
          <a:prstGeom prst="rect">
            <a:avLst/>
          </a:prstGeom>
        </p:spPr>
      </p:pic>
      <p:pic>
        <p:nvPicPr>
          <p:cNvPr id="9" name="Grafik 8">
            <a:extLst>
              <a:ext uri="{FF2B5EF4-FFF2-40B4-BE49-F238E27FC236}">
                <a16:creationId xmlns:a16="http://schemas.microsoft.com/office/drawing/2014/main" id="{33C18842-6A4C-4CE6-BE3D-D28C5ED75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3483" y="3274121"/>
            <a:ext cx="895350" cy="895350"/>
          </a:xfrm>
          <a:prstGeom prst="rect">
            <a:avLst/>
          </a:prstGeom>
        </p:spPr>
      </p:pic>
      <p:pic>
        <p:nvPicPr>
          <p:cNvPr id="10" name="Grafik 9">
            <a:extLst>
              <a:ext uri="{FF2B5EF4-FFF2-40B4-BE49-F238E27FC236}">
                <a16:creationId xmlns:a16="http://schemas.microsoft.com/office/drawing/2014/main" id="{AA89A767-EB66-4BA7-A24E-CE556B82DD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9576" y="4738372"/>
            <a:ext cx="924482" cy="924482"/>
          </a:xfrm>
          <a:prstGeom prst="rect">
            <a:avLst/>
          </a:prstGeom>
        </p:spPr>
      </p:pic>
      <p:pic>
        <p:nvPicPr>
          <p:cNvPr id="11" name="Grafik 10">
            <a:extLst>
              <a:ext uri="{FF2B5EF4-FFF2-40B4-BE49-F238E27FC236}">
                <a16:creationId xmlns:a16="http://schemas.microsoft.com/office/drawing/2014/main" id="{3A931DF1-BA78-4411-9518-8EC624DAB7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28591" y="5970976"/>
            <a:ext cx="717070" cy="717070"/>
          </a:xfrm>
          <a:prstGeom prst="rect">
            <a:avLst/>
          </a:prstGeom>
        </p:spPr>
      </p:pic>
      <p:pic>
        <p:nvPicPr>
          <p:cNvPr id="13" name="Grafik 12">
            <a:extLst>
              <a:ext uri="{FF2B5EF4-FFF2-40B4-BE49-F238E27FC236}">
                <a16:creationId xmlns:a16="http://schemas.microsoft.com/office/drawing/2014/main" id="{8022E0A8-4D08-48A8-A0F7-4D75928FAC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14678" y="3990180"/>
            <a:ext cx="895127" cy="895127"/>
          </a:xfrm>
          <a:prstGeom prst="rect">
            <a:avLst/>
          </a:prstGeom>
        </p:spPr>
      </p:pic>
      <p:pic>
        <p:nvPicPr>
          <p:cNvPr id="14" name="Grafik 13">
            <a:extLst>
              <a:ext uri="{FF2B5EF4-FFF2-40B4-BE49-F238E27FC236}">
                <a16:creationId xmlns:a16="http://schemas.microsoft.com/office/drawing/2014/main" id="{EB96913C-F550-479C-9C9B-5EA4208D41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10474" y="4216972"/>
            <a:ext cx="904875" cy="904875"/>
          </a:xfrm>
          <a:prstGeom prst="rect">
            <a:avLst/>
          </a:prstGeom>
        </p:spPr>
      </p:pic>
      <p:pic>
        <p:nvPicPr>
          <p:cNvPr id="16" name="Grafik 15">
            <a:extLst>
              <a:ext uri="{FF2B5EF4-FFF2-40B4-BE49-F238E27FC236}">
                <a16:creationId xmlns:a16="http://schemas.microsoft.com/office/drawing/2014/main" id="{943F9344-9DF0-486B-819F-F84F2A1F37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34632" y="4348545"/>
            <a:ext cx="914400" cy="914400"/>
          </a:xfrm>
          <a:prstGeom prst="rect">
            <a:avLst/>
          </a:prstGeom>
        </p:spPr>
      </p:pic>
      <p:pic>
        <p:nvPicPr>
          <p:cNvPr id="17" name="Grafik 16">
            <a:extLst>
              <a:ext uri="{FF2B5EF4-FFF2-40B4-BE49-F238E27FC236}">
                <a16:creationId xmlns:a16="http://schemas.microsoft.com/office/drawing/2014/main" id="{049F3B60-082D-4F83-B4AE-065A88F60E3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29363" y="3621784"/>
            <a:ext cx="1095375" cy="1095375"/>
          </a:xfrm>
          <a:prstGeom prst="rect">
            <a:avLst/>
          </a:prstGeom>
        </p:spPr>
      </p:pic>
      <p:pic>
        <p:nvPicPr>
          <p:cNvPr id="18" name="Grafik 17">
            <a:extLst>
              <a:ext uri="{FF2B5EF4-FFF2-40B4-BE49-F238E27FC236}">
                <a16:creationId xmlns:a16="http://schemas.microsoft.com/office/drawing/2014/main" id="{04C40C5F-6F0B-4C9E-95FB-EE5A7FB529F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29404" y="5054350"/>
            <a:ext cx="1028700" cy="1028700"/>
          </a:xfrm>
          <a:prstGeom prst="rect">
            <a:avLst/>
          </a:prstGeom>
        </p:spPr>
      </p:pic>
      <p:pic>
        <p:nvPicPr>
          <p:cNvPr id="19" name="Grafik 18">
            <a:extLst>
              <a:ext uri="{FF2B5EF4-FFF2-40B4-BE49-F238E27FC236}">
                <a16:creationId xmlns:a16="http://schemas.microsoft.com/office/drawing/2014/main" id="{A7D7F9D8-489D-4BD0-B6EA-0623605F4E8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042682" y="5296077"/>
            <a:ext cx="1176313" cy="1176313"/>
          </a:xfrm>
          <a:prstGeom prst="rect">
            <a:avLst/>
          </a:prstGeom>
        </p:spPr>
      </p:pic>
      <p:pic>
        <p:nvPicPr>
          <p:cNvPr id="21" name="Grafik 20">
            <a:extLst>
              <a:ext uri="{FF2B5EF4-FFF2-40B4-BE49-F238E27FC236}">
                <a16:creationId xmlns:a16="http://schemas.microsoft.com/office/drawing/2014/main" id="{74F5FF08-EB2A-43B4-93B7-1687B939CD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75686" y="4325407"/>
            <a:ext cx="1095376" cy="1095376"/>
          </a:xfrm>
          <a:prstGeom prst="rect">
            <a:avLst/>
          </a:prstGeom>
        </p:spPr>
      </p:pic>
      <p:pic>
        <p:nvPicPr>
          <p:cNvPr id="22" name="Grafik 21">
            <a:extLst>
              <a:ext uri="{FF2B5EF4-FFF2-40B4-BE49-F238E27FC236}">
                <a16:creationId xmlns:a16="http://schemas.microsoft.com/office/drawing/2014/main" id="{A0610E06-9309-44CC-84AC-47C534F48F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24419" y="4858852"/>
            <a:ext cx="895127" cy="895127"/>
          </a:xfrm>
          <a:prstGeom prst="rect">
            <a:avLst/>
          </a:prstGeom>
        </p:spPr>
      </p:pic>
      <p:pic>
        <p:nvPicPr>
          <p:cNvPr id="23" name="Grafik 22">
            <a:extLst>
              <a:ext uri="{FF2B5EF4-FFF2-40B4-BE49-F238E27FC236}">
                <a16:creationId xmlns:a16="http://schemas.microsoft.com/office/drawing/2014/main" id="{765EDDF3-89D7-4344-9F39-ABAA3B2239C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34448" y="5930379"/>
            <a:ext cx="895128" cy="895128"/>
          </a:xfrm>
          <a:prstGeom prst="rect">
            <a:avLst/>
          </a:prstGeom>
        </p:spPr>
      </p:pic>
      <p:pic>
        <p:nvPicPr>
          <p:cNvPr id="25" name="Grafik 24">
            <a:extLst>
              <a:ext uri="{FF2B5EF4-FFF2-40B4-BE49-F238E27FC236}">
                <a16:creationId xmlns:a16="http://schemas.microsoft.com/office/drawing/2014/main" id="{2A809671-6505-4F14-AD8B-2DB555D45B0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581524" y="3986493"/>
            <a:ext cx="1309584" cy="1309584"/>
          </a:xfrm>
          <a:prstGeom prst="rect">
            <a:avLst/>
          </a:prstGeom>
        </p:spPr>
      </p:pic>
      <p:pic>
        <p:nvPicPr>
          <p:cNvPr id="26" name="Grafik 25">
            <a:extLst>
              <a:ext uri="{FF2B5EF4-FFF2-40B4-BE49-F238E27FC236}">
                <a16:creationId xmlns:a16="http://schemas.microsoft.com/office/drawing/2014/main" id="{1C4ABB21-DDDB-4758-B773-3163A1F190D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52266" y="4636132"/>
            <a:ext cx="914400" cy="914400"/>
          </a:xfrm>
          <a:prstGeom prst="rect">
            <a:avLst/>
          </a:prstGeom>
        </p:spPr>
      </p:pic>
      <p:pic>
        <p:nvPicPr>
          <p:cNvPr id="27" name="Grafik 26">
            <a:extLst>
              <a:ext uri="{FF2B5EF4-FFF2-40B4-BE49-F238E27FC236}">
                <a16:creationId xmlns:a16="http://schemas.microsoft.com/office/drawing/2014/main" id="{40F44AA7-13BC-43D1-B059-F2EB4F9B2D4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828226" y="5780165"/>
            <a:ext cx="924483" cy="924483"/>
          </a:xfrm>
          <a:prstGeom prst="rect">
            <a:avLst/>
          </a:prstGeom>
        </p:spPr>
      </p:pic>
    </p:spTree>
    <p:extLst>
      <p:ext uri="{BB962C8B-B14F-4D97-AF65-F5344CB8AC3E}">
        <p14:creationId xmlns:p14="http://schemas.microsoft.com/office/powerpoint/2010/main" val="1065619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68</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3808" y="1513436"/>
            <a:ext cx="11575160" cy="5623942"/>
          </a:xfrm>
          <a:prstGeom prst="rect">
            <a:avLst/>
          </a:prstGeom>
        </p:spPr>
      </p:pic>
      <p:pic>
        <p:nvPicPr>
          <p:cNvPr id="9" name="Grafik 8">
            <a:extLst>
              <a:ext uri="{FF2B5EF4-FFF2-40B4-BE49-F238E27FC236}">
                <a16:creationId xmlns:a16="http://schemas.microsoft.com/office/drawing/2014/main" id="{33C18842-6A4C-4CE6-BE3D-D28C5ED75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3483" y="3274121"/>
            <a:ext cx="895350" cy="895350"/>
          </a:xfrm>
          <a:prstGeom prst="rect">
            <a:avLst/>
          </a:prstGeom>
        </p:spPr>
      </p:pic>
      <p:pic>
        <p:nvPicPr>
          <p:cNvPr id="10" name="Grafik 9">
            <a:extLst>
              <a:ext uri="{FF2B5EF4-FFF2-40B4-BE49-F238E27FC236}">
                <a16:creationId xmlns:a16="http://schemas.microsoft.com/office/drawing/2014/main" id="{AA89A767-EB66-4BA7-A24E-CE556B82DD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9576" y="4738372"/>
            <a:ext cx="924482" cy="924482"/>
          </a:xfrm>
          <a:prstGeom prst="rect">
            <a:avLst/>
          </a:prstGeom>
        </p:spPr>
      </p:pic>
      <p:pic>
        <p:nvPicPr>
          <p:cNvPr id="13" name="Grafik 12">
            <a:extLst>
              <a:ext uri="{FF2B5EF4-FFF2-40B4-BE49-F238E27FC236}">
                <a16:creationId xmlns:a16="http://schemas.microsoft.com/office/drawing/2014/main" id="{8022E0A8-4D08-48A8-A0F7-4D75928FAC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14678" y="3990180"/>
            <a:ext cx="895127" cy="895127"/>
          </a:xfrm>
          <a:prstGeom prst="rect">
            <a:avLst/>
          </a:prstGeom>
        </p:spPr>
      </p:pic>
      <p:pic>
        <p:nvPicPr>
          <p:cNvPr id="14" name="Grafik 13">
            <a:extLst>
              <a:ext uri="{FF2B5EF4-FFF2-40B4-BE49-F238E27FC236}">
                <a16:creationId xmlns:a16="http://schemas.microsoft.com/office/drawing/2014/main" id="{EB96913C-F550-479C-9C9B-5EA4208D41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10474" y="4216972"/>
            <a:ext cx="904875" cy="904875"/>
          </a:xfrm>
          <a:prstGeom prst="rect">
            <a:avLst/>
          </a:prstGeom>
        </p:spPr>
      </p:pic>
      <p:pic>
        <p:nvPicPr>
          <p:cNvPr id="16" name="Grafik 15">
            <a:extLst>
              <a:ext uri="{FF2B5EF4-FFF2-40B4-BE49-F238E27FC236}">
                <a16:creationId xmlns:a16="http://schemas.microsoft.com/office/drawing/2014/main" id="{943F9344-9DF0-486B-819F-F84F2A1F37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52634" y="4511748"/>
            <a:ext cx="914400" cy="914400"/>
          </a:xfrm>
          <a:prstGeom prst="rect">
            <a:avLst/>
          </a:prstGeom>
        </p:spPr>
      </p:pic>
      <p:pic>
        <p:nvPicPr>
          <p:cNvPr id="18" name="Grafik 17">
            <a:extLst>
              <a:ext uri="{FF2B5EF4-FFF2-40B4-BE49-F238E27FC236}">
                <a16:creationId xmlns:a16="http://schemas.microsoft.com/office/drawing/2014/main" id="{04C40C5F-6F0B-4C9E-95FB-EE5A7FB529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529404" y="5054350"/>
            <a:ext cx="1028700" cy="1028700"/>
          </a:xfrm>
          <a:prstGeom prst="rect">
            <a:avLst/>
          </a:prstGeom>
        </p:spPr>
      </p:pic>
      <p:pic>
        <p:nvPicPr>
          <p:cNvPr id="19" name="Grafik 18">
            <a:extLst>
              <a:ext uri="{FF2B5EF4-FFF2-40B4-BE49-F238E27FC236}">
                <a16:creationId xmlns:a16="http://schemas.microsoft.com/office/drawing/2014/main" id="{A7D7F9D8-489D-4BD0-B6EA-0623605F4E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42682" y="5296077"/>
            <a:ext cx="1176313" cy="1176313"/>
          </a:xfrm>
          <a:prstGeom prst="rect">
            <a:avLst/>
          </a:prstGeom>
        </p:spPr>
      </p:pic>
      <p:pic>
        <p:nvPicPr>
          <p:cNvPr id="20" name="Grafik 19">
            <a:extLst>
              <a:ext uri="{FF2B5EF4-FFF2-40B4-BE49-F238E27FC236}">
                <a16:creationId xmlns:a16="http://schemas.microsoft.com/office/drawing/2014/main" id="{37D72422-31B4-404E-A87B-FD8049FF85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91265" y="4956654"/>
            <a:ext cx="942975" cy="942975"/>
          </a:xfrm>
          <a:prstGeom prst="rect">
            <a:avLst/>
          </a:prstGeom>
        </p:spPr>
      </p:pic>
      <p:pic>
        <p:nvPicPr>
          <p:cNvPr id="21" name="Grafik 20">
            <a:extLst>
              <a:ext uri="{FF2B5EF4-FFF2-40B4-BE49-F238E27FC236}">
                <a16:creationId xmlns:a16="http://schemas.microsoft.com/office/drawing/2014/main" id="{74F5FF08-EB2A-43B4-93B7-1687B939CD4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174329" y="2987481"/>
            <a:ext cx="677982" cy="677982"/>
          </a:xfrm>
          <a:prstGeom prst="rect">
            <a:avLst/>
          </a:prstGeom>
        </p:spPr>
      </p:pic>
      <p:pic>
        <p:nvPicPr>
          <p:cNvPr id="23" name="Grafik 22">
            <a:extLst>
              <a:ext uri="{FF2B5EF4-FFF2-40B4-BE49-F238E27FC236}">
                <a16:creationId xmlns:a16="http://schemas.microsoft.com/office/drawing/2014/main" id="{765EDDF3-89D7-4344-9F39-ABAA3B2239C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034448" y="5930379"/>
            <a:ext cx="895128" cy="895128"/>
          </a:xfrm>
          <a:prstGeom prst="rect">
            <a:avLst/>
          </a:prstGeom>
        </p:spPr>
      </p:pic>
      <p:pic>
        <p:nvPicPr>
          <p:cNvPr id="25" name="Grafik 24">
            <a:extLst>
              <a:ext uri="{FF2B5EF4-FFF2-40B4-BE49-F238E27FC236}">
                <a16:creationId xmlns:a16="http://schemas.microsoft.com/office/drawing/2014/main" id="{2A809671-6505-4F14-AD8B-2DB555D45B0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581524" y="3986493"/>
            <a:ext cx="1309584" cy="1309584"/>
          </a:xfrm>
          <a:prstGeom prst="rect">
            <a:avLst/>
          </a:prstGeom>
        </p:spPr>
      </p:pic>
      <p:pic>
        <p:nvPicPr>
          <p:cNvPr id="26" name="Grafik 25">
            <a:extLst>
              <a:ext uri="{FF2B5EF4-FFF2-40B4-BE49-F238E27FC236}">
                <a16:creationId xmlns:a16="http://schemas.microsoft.com/office/drawing/2014/main" id="{1C4ABB21-DDDB-4758-B773-3163A1F190D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76494" y="5774466"/>
            <a:ext cx="914400" cy="914400"/>
          </a:xfrm>
          <a:prstGeom prst="rect">
            <a:avLst/>
          </a:prstGeom>
        </p:spPr>
      </p:pic>
      <p:pic>
        <p:nvPicPr>
          <p:cNvPr id="27" name="Grafik 26">
            <a:extLst>
              <a:ext uri="{FF2B5EF4-FFF2-40B4-BE49-F238E27FC236}">
                <a16:creationId xmlns:a16="http://schemas.microsoft.com/office/drawing/2014/main" id="{40F44AA7-13BC-43D1-B059-F2EB4F9B2D4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28226" y="5780165"/>
            <a:ext cx="924483" cy="924483"/>
          </a:xfrm>
          <a:prstGeom prst="rect">
            <a:avLst/>
          </a:prstGeom>
        </p:spPr>
      </p:pic>
      <p:pic>
        <p:nvPicPr>
          <p:cNvPr id="24" name="Grafik 23">
            <a:extLst>
              <a:ext uri="{FF2B5EF4-FFF2-40B4-BE49-F238E27FC236}">
                <a16:creationId xmlns:a16="http://schemas.microsoft.com/office/drawing/2014/main" id="{642C7EB9-B1F3-4533-AAF4-0D3A28623EC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39104" y="4859815"/>
            <a:ext cx="942975" cy="942975"/>
          </a:xfrm>
          <a:prstGeom prst="rect">
            <a:avLst/>
          </a:prstGeom>
        </p:spPr>
      </p:pic>
      <p:pic>
        <p:nvPicPr>
          <p:cNvPr id="28" name="Grafik 27">
            <a:extLst>
              <a:ext uri="{FF2B5EF4-FFF2-40B4-BE49-F238E27FC236}">
                <a16:creationId xmlns:a16="http://schemas.microsoft.com/office/drawing/2014/main" id="{41241F23-AE04-4F89-B194-9A905F6397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92626" y="4638333"/>
            <a:ext cx="914400" cy="914400"/>
          </a:xfrm>
          <a:prstGeom prst="rect">
            <a:avLst/>
          </a:prstGeom>
        </p:spPr>
      </p:pic>
      <p:pic>
        <p:nvPicPr>
          <p:cNvPr id="29" name="Grafik 28">
            <a:extLst>
              <a:ext uri="{FF2B5EF4-FFF2-40B4-BE49-F238E27FC236}">
                <a16:creationId xmlns:a16="http://schemas.microsoft.com/office/drawing/2014/main" id="{BC6A193E-17F2-4E64-9A99-C69A6165B44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414678" y="6028698"/>
            <a:ext cx="942975" cy="942975"/>
          </a:xfrm>
          <a:prstGeom prst="rect">
            <a:avLst/>
          </a:prstGeom>
        </p:spPr>
      </p:pic>
      <p:pic>
        <p:nvPicPr>
          <p:cNvPr id="30" name="Grafik 29">
            <a:extLst>
              <a:ext uri="{FF2B5EF4-FFF2-40B4-BE49-F238E27FC236}">
                <a16:creationId xmlns:a16="http://schemas.microsoft.com/office/drawing/2014/main" id="{BB66CE5B-000C-4D27-968B-C2E29176B9D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20329" y="3765223"/>
            <a:ext cx="942975" cy="942975"/>
          </a:xfrm>
          <a:prstGeom prst="rect">
            <a:avLst/>
          </a:prstGeom>
        </p:spPr>
      </p:pic>
    </p:spTree>
    <p:extLst>
      <p:ext uri="{BB962C8B-B14F-4D97-AF65-F5344CB8AC3E}">
        <p14:creationId xmlns:p14="http://schemas.microsoft.com/office/powerpoint/2010/main" val="27628873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69</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3808" y="1513436"/>
            <a:ext cx="11575160" cy="5623942"/>
          </a:xfrm>
          <a:prstGeom prst="rect">
            <a:avLst/>
          </a:prstGeom>
        </p:spPr>
      </p:pic>
      <p:pic>
        <p:nvPicPr>
          <p:cNvPr id="10" name="Grafik 9">
            <a:extLst>
              <a:ext uri="{FF2B5EF4-FFF2-40B4-BE49-F238E27FC236}">
                <a16:creationId xmlns:a16="http://schemas.microsoft.com/office/drawing/2014/main" id="{4EA812C9-AB5F-45E5-8B12-4040C5FC45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29576" y="4738372"/>
            <a:ext cx="924482" cy="924482"/>
          </a:xfrm>
          <a:prstGeom prst="rect">
            <a:avLst/>
          </a:prstGeom>
        </p:spPr>
      </p:pic>
      <p:pic>
        <p:nvPicPr>
          <p:cNvPr id="11" name="Grafik 10">
            <a:extLst>
              <a:ext uri="{FF2B5EF4-FFF2-40B4-BE49-F238E27FC236}">
                <a16:creationId xmlns:a16="http://schemas.microsoft.com/office/drawing/2014/main" id="{554E8D23-B731-45F2-AE47-A4FAD672E3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4678" y="3990180"/>
            <a:ext cx="895127" cy="895127"/>
          </a:xfrm>
          <a:prstGeom prst="rect">
            <a:avLst/>
          </a:prstGeom>
        </p:spPr>
      </p:pic>
      <p:pic>
        <p:nvPicPr>
          <p:cNvPr id="12" name="Grafik 11">
            <a:extLst>
              <a:ext uri="{FF2B5EF4-FFF2-40B4-BE49-F238E27FC236}">
                <a16:creationId xmlns:a16="http://schemas.microsoft.com/office/drawing/2014/main" id="{034624CC-8FB7-4770-AE99-576B93B68F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0474" y="4216972"/>
            <a:ext cx="904875" cy="904875"/>
          </a:xfrm>
          <a:prstGeom prst="rect">
            <a:avLst/>
          </a:prstGeom>
        </p:spPr>
      </p:pic>
      <p:pic>
        <p:nvPicPr>
          <p:cNvPr id="13" name="Grafik 12">
            <a:extLst>
              <a:ext uri="{FF2B5EF4-FFF2-40B4-BE49-F238E27FC236}">
                <a16:creationId xmlns:a16="http://schemas.microsoft.com/office/drawing/2014/main" id="{023888A6-16C2-46DA-97CE-ADDF8BCC44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52634" y="4511748"/>
            <a:ext cx="914400" cy="914400"/>
          </a:xfrm>
          <a:prstGeom prst="rect">
            <a:avLst/>
          </a:prstGeom>
        </p:spPr>
      </p:pic>
      <p:pic>
        <p:nvPicPr>
          <p:cNvPr id="14" name="Grafik 13">
            <a:extLst>
              <a:ext uri="{FF2B5EF4-FFF2-40B4-BE49-F238E27FC236}">
                <a16:creationId xmlns:a16="http://schemas.microsoft.com/office/drawing/2014/main" id="{7602F05F-E624-4694-8CE1-26224ECCD4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29404" y="5054350"/>
            <a:ext cx="1028700" cy="1028700"/>
          </a:xfrm>
          <a:prstGeom prst="rect">
            <a:avLst/>
          </a:prstGeom>
        </p:spPr>
      </p:pic>
      <p:pic>
        <p:nvPicPr>
          <p:cNvPr id="15" name="Grafik 14">
            <a:extLst>
              <a:ext uri="{FF2B5EF4-FFF2-40B4-BE49-F238E27FC236}">
                <a16:creationId xmlns:a16="http://schemas.microsoft.com/office/drawing/2014/main" id="{E110ECB3-5DC5-41A4-BC99-954B43B2CB9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42682" y="5296077"/>
            <a:ext cx="1176313" cy="1176313"/>
          </a:xfrm>
          <a:prstGeom prst="rect">
            <a:avLst/>
          </a:prstGeom>
        </p:spPr>
      </p:pic>
      <p:pic>
        <p:nvPicPr>
          <p:cNvPr id="16" name="Grafik 15">
            <a:extLst>
              <a:ext uri="{FF2B5EF4-FFF2-40B4-BE49-F238E27FC236}">
                <a16:creationId xmlns:a16="http://schemas.microsoft.com/office/drawing/2014/main" id="{16857C28-2E47-4108-8764-282824FB36A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91265" y="4956654"/>
            <a:ext cx="942975" cy="942975"/>
          </a:xfrm>
          <a:prstGeom prst="rect">
            <a:avLst/>
          </a:prstGeom>
        </p:spPr>
      </p:pic>
      <p:pic>
        <p:nvPicPr>
          <p:cNvPr id="17" name="Grafik 16">
            <a:extLst>
              <a:ext uri="{FF2B5EF4-FFF2-40B4-BE49-F238E27FC236}">
                <a16:creationId xmlns:a16="http://schemas.microsoft.com/office/drawing/2014/main" id="{C5C5ABB5-01E3-4593-A3A6-BF2B85216BE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174329" y="2987481"/>
            <a:ext cx="677982" cy="677982"/>
          </a:xfrm>
          <a:prstGeom prst="rect">
            <a:avLst/>
          </a:prstGeom>
        </p:spPr>
      </p:pic>
      <p:pic>
        <p:nvPicPr>
          <p:cNvPr id="18" name="Grafik 17">
            <a:extLst>
              <a:ext uri="{FF2B5EF4-FFF2-40B4-BE49-F238E27FC236}">
                <a16:creationId xmlns:a16="http://schemas.microsoft.com/office/drawing/2014/main" id="{D44B3FEE-33FE-4622-B3DC-0418D4EB893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4448" y="5930379"/>
            <a:ext cx="895128" cy="895128"/>
          </a:xfrm>
          <a:prstGeom prst="rect">
            <a:avLst/>
          </a:prstGeom>
        </p:spPr>
      </p:pic>
      <p:pic>
        <p:nvPicPr>
          <p:cNvPr id="19" name="Grafik 18">
            <a:extLst>
              <a:ext uri="{FF2B5EF4-FFF2-40B4-BE49-F238E27FC236}">
                <a16:creationId xmlns:a16="http://schemas.microsoft.com/office/drawing/2014/main" id="{5C608373-8F9D-4970-8A20-BADF3326D48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581524" y="3986493"/>
            <a:ext cx="1309584" cy="1309584"/>
          </a:xfrm>
          <a:prstGeom prst="rect">
            <a:avLst/>
          </a:prstGeom>
        </p:spPr>
      </p:pic>
      <p:pic>
        <p:nvPicPr>
          <p:cNvPr id="20" name="Grafik 19">
            <a:extLst>
              <a:ext uri="{FF2B5EF4-FFF2-40B4-BE49-F238E27FC236}">
                <a16:creationId xmlns:a16="http://schemas.microsoft.com/office/drawing/2014/main" id="{2215836D-B402-4E91-815F-9DFA279AC1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76494" y="5774466"/>
            <a:ext cx="914400" cy="914400"/>
          </a:xfrm>
          <a:prstGeom prst="rect">
            <a:avLst/>
          </a:prstGeom>
        </p:spPr>
      </p:pic>
      <p:pic>
        <p:nvPicPr>
          <p:cNvPr id="21" name="Grafik 20">
            <a:extLst>
              <a:ext uri="{FF2B5EF4-FFF2-40B4-BE49-F238E27FC236}">
                <a16:creationId xmlns:a16="http://schemas.microsoft.com/office/drawing/2014/main" id="{1602E05D-7DD6-4148-8401-AF83DD7D17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28226" y="5780165"/>
            <a:ext cx="924483" cy="924483"/>
          </a:xfrm>
          <a:prstGeom prst="rect">
            <a:avLst/>
          </a:prstGeom>
        </p:spPr>
      </p:pic>
      <p:pic>
        <p:nvPicPr>
          <p:cNvPr id="22" name="Grafik 21">
            <a:extLst>
              <a:ext uri="{FF2B5EF4-FFF2-40B4-BE49-F238E27FC236}">
                <a16:creationId xmlns:a16="http://schemas.microsoft.com/office/drawing/2014/main" id="{A7DDA86D-12F5-444F-99BC-2ECF53E9899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39104" y="4859815"/>
            <a:ext cx="942975" cy="942975"/>
          </a:xfrm>
          <a:prstGeom prst="rect">
            <a:avLst/>
          </a:prstGeom>
        </p:spPr>
      </p:pic>
      <p:pic>
        <p:nvPicPr>
          <p:cNvPr id="23" name="Grafik 22">
            <a:extLst>
              <a:ext uri="{FF2B5EF4-FFF2-40B4-BE49-F238E27FC236}">
                <a16:creationId xmlns:a16="http://schemas.microsoft.com/office/drawing/2014/main" id="{04456BC5-41DA-41E6-8275-A1A98CAB95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92626" y="4638333"/>
            <a:ext cx="914400" cy="914400"/>
          </a:xfrm>
          <a:prstGeom prst="rect">
            <a:avLst/>
          </a:prstGeom>
        </p:spPr>
      </p:pic>
      <p:pic>
        <p:nvPicPr>
          <p:cNvPr id="24" name="Grafik 23">
            <a:extLst>
              <a:ext uri="{FF2B5EF4-FFF2-40B4-BE49-F238E27FC236}">
                <a16:creationId xmlns:a16="http://schemas.microsoft.com/office/drawing/2014/main" id="{6F2E1360-5058-4426-8C5E-C88743CAC43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14678" y="6028698"/>
            <a:ext cx="942975" cy="942975"/>
          </a:xfrm>
          <a:prstGeom prst="rect">
            <a:avLst/>
          </a:prstGeom>
        </p:spPr>
      </p:pic>
      <p:pic>
        <p:nvPicPr>
          <p:cNvPr id="25" name="Grafik 24">
            <a:extLst>
              <a:ext uri="{FF2B5EF4-FFF2-40B4-BE49-F238E27FC236}">
                <a16:creationId xmlns:a16="http://schemas.microsoft.com/office/drawing/2014/main" id="{70F91704-1289-4301-B8F6-16E81D47016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20329" y="3765223"/>
            <a:ext cx="942975" cy="942975"/>
          </a:xfrm>
          <a:prstGeom prst="rect">
            <a:avLst/>
          </a:prstGeom>
        </p:spPr>
      </p:pic>
      <p:pic>
        <p:nvPicPr>
          <p:cNvPr id="9" name="Grafik 8">
            <a:extLst>
              <a:ext uri="{FF2B5EF4-FFF2-40B4-BE49-F238E27FC236}">
                <a16:creationId xmlns:a16="http://schemas.microsoft.com/office/drawing/2014/main" id="{DC61EE12-5D02-4AB6-AF9A-4634DE92707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43483" y="3274121"/>
            <a:ext cx="895350" cy="895350"/>
          </a:xfrm>
          <a:prstGeom prst="rect">
            <a:avLst/>
          </a:prstGeom>
        </p:spPr>
      </p:pic>
    </p:spTree>
    <p:extLst>
      <p:ext uri="{BB962C8B-B14F-4D97-AF65-F5344CB8AC3E}">
        <p14:creationId xmlns:p14="http://schemas.microsoft.com/office/powerpoint/2010/main" val="2271374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0D97888-D78C-453F-85E1-0F55AD8E0A2E}"/>
              </a:ext>
            </a:extLst>
          </p:cNvPr>
          <p:cNvSpPr>
            <a:spLocks noGrp="1"/>
          </p:cNvSpPr>
          <p:nvPr>
            <p:ph type="dt" sz="half" idx="10"/>
          </p:nvPr>
        </p:nvSpPr>
        <p:spPr/>
        <p:txBody>
          <a:bodyPr anchor="ctr"/>
          <a:lstStyle/>
          <a:p>
            <a:pPr algn="ctr"/>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7B153EB1-E7A7-4A75-AAB2-6332F52E1A12}"/>
              </a:ext>
            </a:extLst>
          </p:cNvPr>
          <p:cNvSpPr>
            <a:spLocks noGrp="1"/>
          </p:cNvSpPr>
          <p:nvPr>
            <p:ph type="ftr" sz="quarter" idx="11"/>
          </p:nvPr>
        </p:nvSpPr>
        <p:spPr/>
        <p:txBody>
          <a:bodyPr anchor="ctr"/>
          <a:lstStyle/>
          <a:p>
            <a:pPr algn="ctr"/>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3EEC684D-355C-4B86-AE50-67111CB9C3C6}"/>
              </a:ext>
            </a:extLst>
          </p:cNvPr>
          <p:cNvSpPr>
            <a:spLocks noGrp="1"/>
          </p:cNvSpPr>
          <p:nvPr>
            <p:ph type="sldNum" sz="quarter" idx="12"/>
          </p:nvPr>
        </p:nvSpPr>
        <p:spPr/>
        <p:txBody>
          <a:bodyPr anchor="ctr"/>
          <a:lstStyle/>
          <a:p>
            <a:pPr algn="ctr"/>
            <a:fld id="{351188DD-6605-4EF4-9E67-B567F731CE68}" type="slidenum">
              <a:rPr lang="de-CH" smtClean="0">
                <a:solidFill>
                  <a:srgbClr val="000000"/>
                </a:solidFill>
              </a:rPr>
              <a:pPr algn="ctr"/>
              <a:t>7</a:t>
            </a:fld>
            <a:endParaRPr lang="de-CH">
              <a:solidFill>
                <a:srgbClr val="000000"/>
              </a:solidFill>
            </a:endParaRPr>
          </a:p>
        </p:txBody>
      </p:sp>
      <p:pic>
        <p:nvPicPr>
          <p:cNvPr id="7" name="Grafik 6">
            <a:extLst>
              <a:ext uri="{FF2B5EF4-FFF2-40B4-BE49-F238E27FC236}">
                <a16:creationId xmlns:a16="http://schemas.microsoft.com/office/drawing/2014/main" id="{1D2AA9E1-22F0-4B76-BE77-FE9D013B1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70" y="1093788"/>
            <a:ext cx="2731117" cy="5626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hteck: abgerundete Ecken 7">
            <a:extLst>
              <a:ext uri="{FF2B5EF4-FFF2-40B4-BE49-F238E27FC236}">
                <a16:creationId xmlns:a16="http://schemas.microsoft.com/office/drawing/2014/main" id="{29CCBE05-C1AC-4B8D-A485-6B27372BD355}"/>
              </a:ext>
            </a:extLst>
          </p:cNvPr>
          <p:cNvSpPr/>
          <p:nvPr/>
        </p:nvSpPr>
        <p:spPr bwMode="auto">
          <a:xfrm>
            <a:off x="11025763" y="1093788"/>
            <a:ext cx="1880755" cy="1410421"/>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de-CH" sz="2100" b="0" i="0" u="none" strike="noStrike" cap="none" normalizeH="0" baseline="0">
                <a:ln>
                  <a:noFill/>
                </a:ln>
                <a:solidFill>
                  <a:schemeClr val="tx1"/>
                </a:solidFill>
                <a:effectLst/>
                <a:latin typeface="Arial" charset="0"/>
              </a:rPr>
              <a:t>Disruptive Innovation</a:t>
            </a:r>
            <a:endParaRPr kumimoji="0" lang="en-GB" sz="2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649773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70</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3808" y="1539101"/>
            <a:ext cx="11575160" cy="5572612"/>
          </a:xfrm>
          <a:prstGeom prst="rect">
            <a:avLst/>
          </a:prstGeom>
        </p:spPr>
      </p:pic>
    </p:spTree>
    <p:extLst>
      <p:ext uri="{BB962C8B-B14F-4D97-AF65-F5344CB8AC3E}">
        <p14:creationId xmlns:p14="http://schemas.microsoft.com/office/powerpoint/2010/main" val="42614292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71</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3808" y="1512197"/>
            <a:ext cx="11575159" cy="5626420"/>
          </a:xfrm>
          <a:prstGeom prst="rect">
            <a:avLst/>
          </a:prstGeom>
        </p:spPr>
      </p:pic>
      <p:sp>
        <p:nvSpPr>
          <p:cNvPr id="7" name="Textfeld 6">
            <a:extLst>
              <a:ext uri="{FF2B5EF4-FFF2-40B4-BE49-F238E27FC236}">
                <a16:creationId xmlns:a16="http://schemas.microsoft.com/office/drawing/2014/main" id="{A0F794D5-7B19-4733-89E4-26F3D6FB194B}"/>
              </a:ext>
            </a:extLst>
          </p:cNvPr>
          <p:cNvSpPr txBox="1"/>
          <p:nvPr/>
        </p:nvSpPr>
        <p:spPr>
          <a:xfrm>
            <a:off x="3720230" y="4797468"/>
            <a:ext cx="5273458" cy="415498"/>
          </a:xfrm>
          <a:prstGeom prst="rect">
            <a:avLst/>
          </a:prstGeom>
          <a:noFill/>
        </p:spPr>
        <p:txBody>
          <a:bodyPr wrap="square" rtlCol="0">
            <a:spAutoFit/>
          </a:bodyPr>
          <a:lstStyle/>
          <a:p>
            <a:r>
              <a:rPr lang="de-CH"/>
              <a:t>Agile </a:t>
            </a:r>
            <a:r>
              <a:rPr lang="de-CH" err="1"/>
              <a:t>cross</a:t>
            </a:r>
            <a:r>
              <a:rPr lang="de-CH"/>
              <a:t> </a:t>
            </a:r>
            <a:r>
              <a:rPr lang="de-CH" err="1"/>
              <a:t>functional</a:t>
            </a:r>
            <a:r>
              <a:rPr lang="de-CH"/>
              <a:t> </a:t>
            </a:r>
            <a:r>
              <a:rPr lang="de-CH" err="1"/>
              <a:t>development</a:t>
            </a:r>
            <a:r>
              <a:rPr lang="de-CH"/>
              <a:t> </a:t>
            </a:r>
            <a:r>
              <a:rPr lang="de-CH" err="1"/>
              <a:t>team</a:t>
            </a:r>
            <a:endParaRPr lang="en-GB"/>
          </a:p>
        </p:txBody>
      </p:sp>
    </p:spTree>
    <p:extLst>
      <p:ext uri="{BB962C8B-B14F-4D97-AF65-F5344CB8AC3E}">
        <p14:creationId xmlns:p14="http://schemas.microsoft.com/office/powerpoint/2010/main" val="1378990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72</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3809" y="1512197"/>
            <a:ext cx="11575157" cy="5626420"/>
          </a:xfrm>
          <a:prstGeom prst="rect">
            <a:avLst/>
          </a:prstGeom>
        </p:spPr>
      </p:pic>
      <p:sp>
        <p:nvSpPr>
          <p:cNvPr id="7" name="Textfeld 6">
            <a:extLst>
              <a:ext uri="{FF2B5EF4-FFF2-40B4-BE49-F238E27FC236}">
                <a16:creationId xmlns:a16="http://schemas.microsoft.com/office/drawing/2014/main" id="{A0F794D5-7B19-4733-89E4-26F3D6FB194B}"/>
              </a:ext>
            </a:extLst>
          </p:cNvPr>
          <p:cNvSpPr txBox="1"/>
          <p:nvPr/>
        </p:nvSpPr>
        <p:spPr>
          <a:xfrm rot="553493">
            <a:off x="5063006" y="5192033"/>
            <a:ext cx="5273458" cy="415498"/>
          </a:xfrm>
          <a:prstGeom prst="rect">
            <a:avLst/>
          </a:prstGeom>
          <a:noFill/>
        </p:spPr>
        <p:txBody>
          <a:bodyPr wrap="square" rtlCol="0">
            <a:spAutoFit/>
          </a:bodyPr>
          <a:lstStyle/>
          <a:p>
            <a:r>
              <a:rPr lang="de-CH"/>
              <a:t>Agile </a:t>
            </a:r>
            <a:r>
              <a:rPr lang="de-CH" err="1"/>
              <a:t>cross</a:t>
            </a:r>
            <a:r>
              <a:rPr lang="de-CH"/>
              <a:t> </a:t>
            </a:r>
            <a:r>
              <a:rPr lang="de-CH" err="1"/>
              <a:t>functional</a:t>
            </a:r>
            <a:r>
              <a:rPr lang="de-CH"/>
              <a:t> </a:t>
            </a:r>
            <a:r>
              <a:rPr lang="de-CH" b="1" err="1"/>
              <a:t>DevOps</a:t>
            </a:r>
            <a:r>
              <a:rPr lang="de-CH"/>
              <a:t> </a:t>
            </a:r>
            <a:r>
              <a:rPr lang="de-CH" err="1"/>
              <a:t>team</a:t>
            </a:r>
            <a:endParaRPr lang="en-GB"/>
          </a:p>
        </p:txBody>
      </p:sp>
      <p:sp>
        <p:nvSpPr>
          <p:cNvPr id="9" name="Pfeil: gestreift nach rechts 8">
            <a:extLst>
              <a:ext uri="{FF2B5EF4-FFF2-40B4-BE49-F238E27FC236}">
                <a16:creationId xmlns:a16="http://schemas.microsoft.com/office/drawing/2014/main" id="{E3D47EC9-4ACA-4DC6-97DD-3ADE80E89F99}"/>
              </a:ext>
            </a:extLst>
          </p:cNvPr>
          <p:cNvSpPr/>
          <p:nvPr/>
        </p:nvSpPr>
        <p:spPr bwMode="auto">
          <a:xfrm rot="19547674">
            <a:off x="9138695" y="3843228"/>
            <a:ext cx="889348" cy="450937"/>
          </a:xfrm>
          <a:prstGeom prst="stripedRightArrow">
            <a:avLst>
              <a:gd name="adj1" fmla="val 33102"/>
              <a:gd name="adj2" fmla="val 5000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sp>
        <p:nvSpPr>
          <p:cNvPr id="10" name="Pfeil: gestreift nach rechts 9">
            <a:extLst>
              <a:ext uri="{FF2B5EF4-FFF2-40B4-BE49-F238E27FC236}">
                <a16:creationId xmlns:a16="http://schemas.microsoft.com/office/drawing/2014/main" id="{1576D407-992C-47F8-800D-2C18F320A452}"/>
              </a:ext>
            </a:extLst>
          </p:cNvPr>
          <p:cNvSpPr/>
          <p:nvPr/>
        </p:nvSpPr>
        <p:spPr bwMode="auto">
          <a:xfrm rot="4782677">
            <a:off x="6575160" y="6133137"/>
            <a:ext cx="889348" cy="450937"/>
          </a:xfrm>
          <a:prstGeom prst="stripedRightArrow">
            <a:avLst>
              <a:gd name="adj1" fmla="val 33102"/>
              <a:gd name="adj2" fmla="val 5000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71930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73</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3809" y="1512197"/>
            <a:ext cx="11575157" cy="5626420"/>
          </a:xfrm>
          <a:prstGeom prst="rect">
            <a:avLst/>
          </a:prstGeom>
        </p:spPr>
      </p:pic>
      <p:sp>
        <p:nvSpPr>
          <p:cNvPr id="7" name="Textfeld 6">
            <a:extLst>
              <a:ext uri="{FF2B5EF4-FFF2-40B4-BE49-F238E27FC236}">
                <a16:creationId xmlns:a16="http://schemas.microsoft.com/office/drawing/2014/main" id="{A0F794D5-7B19-4733-89E4-26F3D6FB194B}"/>
              </a:ext>
            </a:extLst>
          </p:cNvPr>
          <p:cNvSpPr txBox="1"/>
          <p:nvPr/>
        </p:nvSpPr>
        <p:spPr>
          <a:xfrm rot="553493">
            <a:off x="5063006" y="5192033"/>
            <a:ext cx="5273458" cy="415498"/>
          </a:xfrm>
          <a:prstGeom prst="rect">
            <a:avLst/>
          </a:prstGeom>
          <a:noFill/>
        </p:spPr>
        <p:txBody>
          <a:bodyPr wrap="square" rtlCol="0">
            <a:spAutoFit/>
          </a:bodyPr>
          <a:lstStyle/>
          <a:p>
            <a:r>
              <a:rPr lang="de-CH"/>
              <a:t>Agile </a:t>
            </a:r>
            <a:r>
              <a:rPr lang="de-CH" err="1"/>
              <a:t>cross</a:t>
            </a:r>
            <a:r>
              <a:rPr lang="de-CH"/>
              <a:t> </a:t>
            </a:r>
            <a:r>
              <a:rPr lang="de-CH" err="1"/>
              <a:t>functional</a:t>
            </a:r>
            <a:r>
              <a:rPr lang="de-CH"/>
              <a:t> </a:t>
            </a:r>
            <a:r>
              <a:rPr lang="de-CH" b="1" err="1"/>
              <a:t>DevOps</a:t>
            </a:r>
            <a:r>
              <a:rPr lang="de-CH"/>
              <a:t> </a:t>
            </a:r>
            <a:r>
              <a:rPr lang="de-CH" err="1"/>
              <a:t>team</a:t>
            </a:r>
            <a:endParaRPr lang="en-GB"/>
          </a:p>
        </p:txBody>
      </p:sp>
      <p:sp>
        <p:nvSpPr>
          <p:cNvPr id="9" name="Pfeil: gestreift nach rechts 8">
            <a:extLst>
              <a:ext uri="{FF2B5EF4-FFF2-40B4-BE49-F238E27FC236}">
                <a16:creationId xmlns:a16="http://schemas.microsoft.com/office/drawing/2014/main" id="{E3D47EC9-4ACA-4DC6-97DD-3ADE80E89F99}"/>
              </a:ext>
            </a:extLst>
          </p:cNvPr>
          <p:cNvSpPr/>
          <p:nvPr/>
        </p:nvSpPr>
        <p:spPr bwMode="auto">
          <a:xfrm rot="19547674">
            <a:off x="9138695" y="3843228"/>
            <a:ext cx="889348" cy="450937"/>
          </a:xfrm>
          <a:prstGeom prst="stripedRightArrow">
            <a:avLst>
              <a:gd name="adj1" fmla="val 33102"/>
              <a:gd name="adj2" fmla="val 5000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sp>
        <p:nvSpPr>
          <p:cNvPr id="10" name="Pfeil: gestreift nach rechts 9">
            <a:extLst>
              <a:ext uri="{FF2B5EF4-FFF2-40B4-BE49-F238E27FC236}">
                <a16:creationId xmlns:a16="http://schemas.microsoft.com/office/drawing/2014/main" id="{1576D407-992C-47F8-800D-2C18F320A452}"/>
              </a:ext>
            </a:extLst>
          </p:cNvPr>
          <p:cNvSpPr/>
          <p:nvPr/>
        </p:nvSpPr>
        <p:spPr bwMode="auto">
          <a:xfrm rot="4782677">
            <a:off x="6575160" y="6133137"/>
            <a:ext cx="889348" cy="450937"/>
          </a:xfrm>
          <a:prstGeom prst="stripedRightArrow">
            <a:avLst>
              <a:gd name="adj1" fmla="val 33102"/>
              <a:gd name="adj2" fmla="val 5000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pic>
        <p:nvPicPr>
          <p:cNvPr id="13" name="Grafik 12" descr="Ein Bild, das Pfeil enthält.&#10;&#10;Automatisch generierte Beschreibung">
            <a:extLst>
              <a:ext uri="{FF2B5EF4-FFF2-40B4-BE49-F238E27FC236}">
                <a16:creationId xmlns:a16="http://schemas.microsoft.com/office/drawing/2014/main" id="{3D91AB56-6549-4E32-9FD2-5888A9D388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2238" y="1073206"/>
            <a:ext cx="2692660" cy="206437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072865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74</a:t>
            </a:fld>
            <a:endParaRPr lang="de-CH">
              <a:solidFill>
                <a:srgbClr val="000000"/>
              </a:solidFill>
            </a:endParaRPr>
          </a:p>
        </p:txBody>
      </p:sp>
      <p:sp>
        <p:nvSpPr>
          <p:cNvPr id="5" name="Textplatzhalter 4">
            <a:extLst>
              <a:ext uri="{FF2B5EF4-FFF2-40B4-BE49-F238E27FC236}">
                <a16:creationId xmlns:a16="http://schemas.microsoft.com/office/drawing/2014/main" id="{D472E3D0-B20C-45B1-8959-6E2B7CD10069}"/>
              </a:ext>
            </a:extLst>
          </p:cNvPr>
          <p:cNvSpPr>
            <a:spLocks noGrp="1"/>
          </p:cNvSpPr>
          <p:nvPr>
            <p:ph type="body" sz="quarter" idx="13"/>
          </p:nvPr>
        </p:nvSpPr>
        <p:spPr/>
        <p:txBody>
          <a:bodyPr/>
          <a:lstStyle/>
          <a:p>
            <a:endParaRPr lang="en-GB"/>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pic>
        <p:nvPicPr>
          <p:cNvPr id="8" name="Grafik 7">
            <a:extLst>
              <a:ext uri="{FF2B5EF4-FFF2-40B4-BE49-F238E27FC236}">
                <a16:creationId xmlns:a16="http://schemas.microsoft.com/office/drawing/2014/main" id="{2198CB5E-C29E-4476-8CAC-444CBF1D77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89559" y="1539101"/>
            <a:ext cx="11463658" cy="5572612"/>
          </a:xfrm>
          <a:prstGeom prst="rect">
            <a:avLst/>
          </a:prstGeom>
        </p:spPr>
      </p:pic>
      <p:sp>
        <p:nvSpPr>
          <p:cNvPr id="9" name="Textfeld 8">
            <a:extLst>
              <a:ext uri="{FF2B5EF4-FFF2-40B4-BE49-F238E27FC236}">
                <a16:creationId xmlns:a16="http://schemas.microsoft.com/office/drawing/2014/main" id="{DAACC117-F326-400A-8559-452C3F4C9B88}"/>
              </a:ext>
            </a:extLst>
          </p:cNvPr>
          <p:cNvSpPr txBox="1"/>
          <p:nvPr/>
        </p:nvSpPr>
        <p:spPr>
          <a:xfrm rot="553493">
            <a:off x="-1428348" y="3395910"/>
            <a:ext cx="12734022" cy="769441"/>
          </a:xfrm>
          <a:prstGeom prst="rect">
            <a:avLst/>
          </a:prstGeom>
          <a:noFill/>
          <a:effectLst>
            <a:outerShdw blurRad="50800" dist="38100" dir="5400000" algn="t" rotWithShape="0">
              <a:prstClr val="black">
                <a:alpha val="40000"/>
              </a:prstClr>
            </a:outerShdw>
          </a:effectLst>
        </p:spPr>
        <p:txBody>
          <a:bodyPr wrap="square" rtlCol="0">
            <a:spAutoFit/>
          </a:bodyPr>
          <a:lstStyle/>
          <a:p>
            <a:r>
              <a:rPr lang="de-CH" sz="4400"/>
              <a:t>Agile </a:t>
            </a:r>
            <a:r>
              <a:rPr lang="de-CH" sz="4400" err="1"/>
              <a:t>cross</a:t>
            </a:r>
            <a:r>
              <a:rPr lang="de-CH" sz="4400"/>
              <a:t> </a:t>
            </a:r>
            <a:r>
              <a:rPr lang="de-CH" sz="4400" err="1"/>
              <a:t>functional</a:t>
            </a:r>
            <a:r>
              <a:rPr lang="de-CH" sz="4400"/>
              <a:t> </a:t>
            </a:r>
            <a:r>
              <a:rPr lang="de-CH" sz="4400" b="1"/>
              <a:t>BizDevOps</a:t>
            </a:r>
            <a:r>
              <a:rPr lang="de-CH" sz="4400"/>
              <a:t> </a:t>
            </a:r>
            <a:r>
              <a:rPr lang="de-CH" sz="4400" err="1"/>
              <a:t>team</a:t>
            </a:r>
            <a:endParaRPr lang="en-GB" sz="4400"/>
          </a:p>
        </p:txBody>
      </p:sp>
      <p:sp>
        <p:nvSpPr>
          <p:cNvPr id="10" name="Pfeil: gestreift nach rechts 9">
            <a:extLst>
              <a:ext uri="{FF2B5EF4-FFF2-40B4-BE49-F238E27FC236}">
                <a16:creationId xmlns:a16="http://schemas.microsoft.com/office/drawing/2014/main" id="{4CBF0850-E2B0-44BD-B474-95CA48CE986C}"/>
              </a:ext>
            </a:extLst>
          </p:cNvPr>
          <p:cNvSpPr/>
          <p:nvPr/>
        </p:nvSpPr>
        <p:spPr bwMode="auto">
          <a:xfrm rot="7957839">
            <a:off x="7478264" y="5715034"/>
            <a:ext cx="889348" cy="450937"/>
          </a:xfrm>
          <a:prstGeom prst="stripedRightArrow">
            <a:avLst>
              <a:gd name="adj1" fmla="val 33102"/>
              <a:gd name="adj2" fmla="val 5000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sp>
        <p:nvSpPr>
          <p:cNvPr id="11" name="Pfeil: gestreift nach rechts 10">
            <a:extLst>
              <a:ext uri="{FF2B5EF4-FFF2-40B4-BE49-F238E27FC236}">
                <a16:creationId xmlns:a16="http://schemas.microsoft.com/office/drawing/2014/main" id="{21F3F2B9-855C-408A-9015-5AE30EF5B6CD}"/>
              </a:ext>
            </a:extLst>
          </p:cNvPr>
          <p:cNvSpPr/>
          <p:nvPr/>
        </p:nvSpPr>
        <p:spPr bwMode="auto">
          <a:xfrm rot="2893985">
            <a:off x="5542390" y="5707669"/>
            <a:ext cx="889348" cy="450937"/>
          </a:xfrm>
          <a:prstGeom prst="stripedRightArrow">
            <a:avLst>
              <a:gd name="adj1" fmla="val 33102"/>
              <a:gd name="adj2" fmla="val 50000"/>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1042988" rtl="0" eaLnBrk="1" fontAlgn="base" latinLnBrk="0" hangingPunct="1">
              <a:lnSpc>
                <a:spcPct val="100000"/>
              </a:lnSpc>
              <a:spcBef>
                <a:spcPct val="0"/>
              </a:spcBef>
              <a:spcAft>
                <a:spcPct val="0"/>
              </a:spcAft>
              <a:buClrTx/>
              <a:buSzTx/>
              <a:buFontTx/>
              <a:buNone/>
              <a:tabLst/>
            </a:pPr>
            <a:endParaRPr kumimoji="0" lang="en-GB" sz="2100" b="0" i="0" u="none" strike="noStrike" cap="none" normalizeH="0" baseline="0">
              <a:ln>
                <a:noFill/>
              </a:ln>
              <a:solidFill>
                <a:schemeClr val="tx1"/>
              </a:solidFill>
              <a:effectLst/>
              <a:latin typeface="Arial" charset="0"/>
            </a:endParaRPr>
          </a:p>
        </p:txBody>
      </p:sp>
      <p:pic>
        <p:nvPicPr>
          <p:cNvPr id="13" name="Grafik 12">
            <a:extLst>
              <a:ext uri="{FF2B5EF4-FFF2-40B4-BE49-F238E27FC236}">
                <a16:creationId xmlns:a16="http://schemas.microsoft.com/office/drawing/2014/main" id="{D6F51176-86ED-430D-993C-DF640017E04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8581" b="94637" l="4704" r="97648">
                        <a14:foregroundMark x1="6904" y1="26073" x2="6904" y2="31683"/>
                        <a14:foregroundMark x1="25948" y1="9406" x2="21927" y2="9406"/>
                        <a14:foregroundMark x1="6753" y1="25743" x2="6525" y2="35726"/>
                        <a14:foregroundMark x1="21017" y1="9241" x2="26328" y2="8828"/>
                        <a14:foregroundMark x1="41351" y1="47030" x2="53414" y2="50660"/>
                        <a14:foregroundMark x1="53414" y1="50660" x2="60015" y2="50660"/>
                        <a14:foregroundMark x1="94613" y1="24340" x2="93930" y2="39521"/>
                        <a14:foregroundMark x1="93930" y1="39521" x2="93778" y2="39769"/>
                        <a14:foregroundMark x1="75190" y1="8663" x2="78073" y2="9406"/>
                        <a14:foregroundMark x1="97648" y1="28383" x2="96737" y2="37459"/>
                        <a14:foregroundMark x1="53718" y1="90429" x2="52656" y2="94637"/>
                        <a14:foregroundMark x1="4097" y1="27640" x2="4704" y2="42079"/>
                        <a14:foregroundMark x1="4704" y1="42079" x2="5008" y2="42409"/>
                        <a14:foregroundMark x1="26707" y1="8828" x2="25797" y2="8828"/>
                        <a14:foregroundMark x1="27390" y1="9571" x2="23217" y2="9076"/>
                        <a14:foregroundMark x1="27314" y1="9653" x2="21700" y2="9736"/>
                      </a14:backgroundRemoval>
                    </a14:imgEffect>
                  </a14:imgLayer>
                </a14:imgProps>
              </a:ext>
              <a:ext uri="{28A0092B-C50C-407E-A947-70E740481C1C}">
                <a14:useLocalDpi xmlns:a14="http://schemas.microsoft.com/office/drawing/2010/main" val="0"/>
              </a:ext>
            </a:extLst>
          </a:blip>
          <a:stretch>
            <a:fillRect/>
          </a:stretch>
        </p:blipFill>
        <p:spPr>
          <a:xfrm>
            <a:off x="6718568" y="5627738"/>
            <a:ext cx="793579" cy="729756"/>
          </a:xfrm>
          <a:prstGeom prst="rect">
            <a:avLst/>
          </a:prstGeom>
        </p:spPr>
      </p:pic>
    </p:spTree>
    <p:extLst>
      <p:ext uri="{BB962C8B-B14F-4D97-AF65-F5344CB8AC3E}">
        <p14:creationId xmlns:p14="http://schemas.microsoft.com/office/powerpoint/2010/main" val="19668199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EDB9BFF-65AD-4C7C-BBF0-311AAA8C28ED}"/>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5F795921-161F-4316-9E33-C5E6EED97216}"/>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F2FE03D7-8DCB-425E-86A4-6541AF3ACCA3}"/>
              </a:ext>
            </a:extLst>
          </p:cNvPr>
          <p:cNvSpPr>
            <a:spLocks noGrp="1"/>
          </p:cNvSpPr>
          <p:nvPr>
            <p:ph type="sldNum" sz="quarter" idx="12"/>
          </p:nvPr>
        </p:nvSpPr>
        <p:spPr/>
        <p:txBody>
          <a:bodyPr/>
          <a:lstStyle/>
          <a:p>
            <a:fld id="{FE73514E-FF0B-4619-AA18-8F9E33EC021F}" type="slidenum">
              <a:rPr lang="de-CH" smtClean="0">
                <a:solidFill>
                  <a:srgbClr val="000000"/>
                </a:solidFill>
              </a:rPr>
              <a:pPr/>
              <a:t>75</a:t>
            </a:fld>
            <a:endParaRPr lang="de-CH">
              <a:solidFill>
                <a:srgbClr val="000000"/>
              </a:solidFill>
            </a:endParaRPr>
          </a:p>
        </p:txBody>
      </p:sp>
      <p:sp>
        <p:nvSpPr>
          <p:cNvPr id="6" name="Textplatzhalter 5">
            <a:extLst>
              <a:ext uri="{FF2B5EF4-FFF2-40B4-BE49-F238E27FC236}">
                <a16:creationId xmlns:a16="http://schemas.microsoft.com/office/drawing/2014/main" id="{885C0D0C-AD65-49FB-833D-FC6DDB8A0314}"/>
              </a:ext>
            </a:extLst>
          </p:cNvPr>
          <p:cNvSpPr>
            <a:spLocks noGrp="1"/>
          </p:cNvSpPr>
          <p:nvPr>
            <p:ph type="body" sz="quarter" idx="14"/>
          </p:nvPr>
        </p:nvSpPr>
        <p:spPr/>
        <p:txBody>
          <a:bodyPr/>
          <a:lstStyle/>
          <a:p>
            <a:endParaRPr lang="en-GB"/>
          </a:p>
        </p:txBody>
      </p:sp>
      <p:sp>
        <p:nvSpPr>
          <p:cNvPr id="9" name="Textfeld 8">
            <a:extLst>
              <a:ext uri="{FF2B5EF4-FFF2-40B4-BE49-F238E27FC236}">
                <a16:creationId xmlns:a16="http://schemas.microsoft.com/office/drawing/2014/main" id="{DAACC117-F326-400A-8559-452C3F4C9B88}"/>
              </a:ext>
            </a:extLst>
          </p:cNvPr>
          <p:cNvSpPr txBox="1"/>
          <p:nvPr/>
        </p:nvSpPr>
        <p:spPr>
          <a:xfrm rot="553493">
            <a:off x="222651" y="2441475"/>
            <a:ext cx="12734022" cy="769441"/>
          </a:xfrm>
          <a:prstGeom prst="rect">
            <a:avLst/>
          </a:prstGeom>
          <a:noFill/>
          <a:effectLst>
            <a:outerShdw blurRad="50800" dist="38100" dir="5400000" algn="t" rotWithShape="0">
              <a:prstClr val="black">
                <a:alpha val="40000"/>
              </a:prstClr>
            </a:outerShdw>
          </a:effectLst>
        </p:spPr>
        <p:txBody>
          <a:bodyPr wrap="square" rtlCol="0">
            <a:spAutoFit/>
          </a:bodyPr>
          <a:lstStyle/>
          <a:p>
            <a:r>
              <a:rPr lang="de-CH" sz="4400"/>
              <a:t>IT </a:t>
            </a:r>
            <a:r>
              <a:rPr lang="de-CH" sz="4400" err="1"/>
              <a:t>is</a:t>
            </a:r>
            <a:r>
              <a:rPr lang="de-CH" sz="4400"/>
              <a:t> a </a:t>
            </a:r>
            <a:r>
              <a:rPr lang="de-CH" sz="4400" err="1"/>
              <a:t>skill</a:t>
            </a:r>
            <a:r>
              <a:rPr lang="de-CH" sz="4400"/>
              <a:t> </a:t>
            </a:r>
            <a:r>
              <a:rPr lang="de-CH" sz="4400" err="1"/>
              <a:t>within</a:t>
            </a:r>
            <a:r>
              <a:rPr lang="de-CH" sz="4400"/>
              <a:t> a </a:t>
            </a:r>
            <a:r>
              <a:rPr lang="de-CH" sz="4400" err="1"/>
              <a:t>team</a:t>
            </a:r>
            <a:r>
              <a:rPr lang="de-CH" sz="4400"/>
              <a:t>, not an </a:t>
            </a:r>
            <a:r>
              <a:rPr lang="de-CH" sz="4400" err="1"/>
              <a:t>organisation</a:t>
            </a:r>
            <a:endParaRPr lang="en-GB" sz="4400"/>
          </a:p>
        </p:txBody>
      </p:sp>
    </p:spTree>
    <p:extLst>
      <p:ext uri="{BB962C8B-B14F-4D97-AF65-F5344CB8AC3E}">
        <p14:creationId xmlns:p14="http://schemas.microsoft.com/office/powerpoint/2010/main" val="4038274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04D7E34-303E-4817-8A0D-96BC71104476}"/>
              </a:ext>
            </a:extLst>
          </p:cNvPr>
          <p:cNvSpPr>
            <a:spLocks noGrp="1"/>
          </p:cNvSpPr>
          <p:nvPr>
            <p:ph type="dt" sz="half" idx="10"/>
          </p:nvPr>
        </p:nvSpPr>
        <p:spPr/>
        <p:txBody>
          <a:bodyPr/>
          <a:lstStyle/>
          <a:p>
            <a:r>
              <a:rPr lang="de-DE"/>
              <a:t>13.04.2021</a:t>
            </a:r>
            <a:endParaRPr lang="de-CH"/>
          </a:p>
        </p:txBody>
      </p:sp>
      <p:sp>
        <p:nvSpPr>
          <p:cNvPr id="3" name="Fußzeilenplatzhalter 2">
            <a:extLst>
              <a:ext uri="{FF2B5EF4-FFF2-40B4-BE49-F238E27FC236}">
                <a16:creationId xmlns:a16="http://schemas.microsoft.com/office/drawing/2014/main" id="{146D2C8C-1604-4911-B4A2-7BBFA9F8BC9E}"/>
              </a:ext>
            </a:extLst>
          </p:cNvPr>
          <p:cNvSpPr>
            <a:spLocks noGrp="1"/>
          </p:cNvSpPr>
          <p:nvPr>
            <p:ph type="ftr" sz="quarter" idx="11"/>
          </p:nvPr>
        </p:nvSpPr>
        <p:spPr/>
        <p:txBody>
          <a:bodyPr/>
          <a:lstStyle/>
          <a:p>
            <a:r>
              <a:rPr lang="de-CH"/>
              <a:t>Institut für Finanzmanagement IFF</a:t>
            </a:r>
          </a:p>
        </p:txBody>
      </p:sp>
      <p:sp>
        <p:nvSpPr>
          <p:cNvPr id="4" name="Foliennummernplatzhalter 3">
            <a:extLst>
              <a:ext uri="{FF2B5EF4-FFF2-40B4-BE49-F238E27FC236}">
                <a16:creationId xmlns:a16="http://schemas.microsoft.com/office/drawing/2014/main" id="{124560B6-2506-41B7-9A09-2EC728121971}"/>
              </a:ext>
            </a:extLst>
          </p:cNvPr>
          <p:cNvSpPr>
            <a:spLocks noGrp="1"/>
          </p:cNvSpPr>
          <p:nvPr>
            <p:ph type="sldNum" sz="quarter" idx="12"/>
          </p:nvPr>
        </p:nvSpPr>
        <p:spPr/>
        <p:txBody>
          <a:bodyPr/>
          <a:lstStyle/>
          <a:p>
            <a:fld id="{E5CD4E9B-BCA1-49D6-A6CF-2D362896A9F8}" type="slidenum">
              <a:rPr lang="de-CH" smtClean="0"/>
              <a:pPr/>
              <a:t>76</a:t>
            </a:fld>
            <a:endParaRPr lang="de-CH"/>
          </a:p>
        </p:txBody>
      </p:sp>
      <p:sp>
        <p:nvSpPr>
          <p:cNvPr id="5" name="Titel 1">
            <a:extLst>
              <a:ext uri="{FF2B5EF4-FFF2-40B4-BE49-F238E27FC236}">
                <a16:creationId xmlns:a16="http://schemas.microsoft.com/office/drawing/2014/main" id="{1B37F2BB-4DF8-4E77-99F2-B088C93F51D6}"/>
              </a:ext>
            </a:extLst>
          </p:cNvPr>
          <p:cNvSpPr txBox="1"/>
          <p:nvPr/>
        </p:nvSpPr>
        <p:spPr>
          <a:xfrm>
            <a:off x="843958" y="1474517"/>
            <a:ext cx="5259412" cy="1441973"/>
          </a:xfrm>
          <a:prstGeom prst="rect">
            <a:avLst/>
          </a:prstGeom>
          <a:noFill/>
          <a:ln cap="flat">
            <a:noFill/>
          </a:ln>
        </p:spPr>
        <p:txBody>
          <a:bodyPr vert="horz" wrap="square" lIns="0" tIns="0" rIns="0" bIns="0" anchor="t" anchorCtr="0" compatLnSpc="1">
            <a:noAutofit/>
          </a:bodyPr>
          <a:lstStyle/>
          <a:p>
            <a:pPr algn="l" defTabSz="1008126" fontAlgn="auto">
              <a:lnSpc>
                <a:spcPct val="108000"/>
              </a:lnSpc>
              <a:spcBef>
                <a:spcPts val="0"/>
              </a:spcBef>
              <a:spcAft>
                <a:spcPts val="0"/>
              </a:spcAft>
              <a:defRPr sz="1800" b="0" i="0" u="none" strike="noStrike" kern="0" cap="none" spc="0" baseline="0">
                <a:solidFill>
                  <a:srgbClr val="000000"/>
                </a:solidFill>
                <a:uFillTx/>
              </a:defRPr>
            </a:pPr>
            <a:r>
              <a:rPr lang="en-US" sz="3969" b="1">
                <a:latin typeface="Arial"/>
              </a:rPr>
              <a:t>Tasks &amp; skills</a:t>
            </a:r>
            <a:endParaRPr lang="en-GB" sz="3969" b="1">
              <a:latin typeface="Arial"/>
            </a:endParaRPr>
          </a:p>
        </p:txBody>
      </p:sp>
      <p:sp>
        <p:nvSpPr>
          <p:cNvPr id="6" name="Titel 1">
            <a:extLst>
              <a:ext uri="{FF2B5EF4-FFF2-40B4-BE49-F238E27FC236}">
                <a16:creationId xmlns:a16="http://schemas.microsoft.com/office/drawing/2014/main" id="{21483BB4-4B44-4E4C-B705-876480F4AEF4}"/>
              </a:ext>
            </a:extLst>
          </p:cNvPr>
          <p:cNvSpPr txBox="1"/>
          <p:nvPr/>
        </p:nvSpPr>
        <p:spPr>
          <a:xfrm>
            <a:off x="6985982" y="1474517"/>
            <a:ext cx="6456611" cy="1441973"/>
          </a:xfrm>
          <a:prstGeom prst="rect">
            <a:avLst/>
          </a:prstGeom>
          <a:noFill/>
          <a:ln cap="flat">
            <a:noFill/>
          </a:ln>
        </p:spPr>
        <p:txBody>
          <a:bodyPr vert="horz" wrap="square" lIns="0" tIns="0" rIns="0" bIns="0" anchor="t" anchorCtr="0" compatLnSpc="1">
            <a:noAutofit/>
          </a:bodyPr>
          <a:lstStyle/>
          <a:p>
            <a:pPr algn="l" defTabSz="1008126" fontAlgn="auto">
              <a:lnSpc>
                <a:spcPct val="108000"/>
              </a:lnSpc>
              <a:spcBef>
                <a:spcPts val="0"/>
              </a:spcBef>
              <a:spcAft>
                <a:spcPts val="0"/>
              </a:spcAft>
              <a:defRPr sz="1800" b="0" i="0" u="none" strike="noStrike" kern="0" cap="none" spc="0" baseline="0">
                <a:solidFill>
                  <a:srgbClr val="000000"/>
                </a:solidFill>
                <a:uFillTx/>
              </a:defRPr>
            </a:pPr>
            <a:r>
              <a:rPr lang="en-US" sz="3969" b="1">
                <a:latin typeface="Arial"/>
              </a:rPr>
              <a:t>Roles  &amp; responsibilities</a:t>
            </a:r>
            <a:endParaRPr lang="en-GB" sz="3969" b="1">
              <a:latin typeface="Arial"/>
            </a:endParaRPr>
          </a:p>
        </p:txBody>
      </p:sp>
      <p:sp>
        <p:nvSpPr>
          <p:cNvPr id="7" name="Halber Rahmen 2">
            <a:extLst>
              <a:ext uri="{FF2B5EF4-FFF2-40B4-BE49-F238E27FC236}">
                <a16:creationId xmlns:a16="http://schemas.microsoft.com/office/drawing/2014/main" id="{4B2AFB7A-D01B-4B40-A77E-30CAB72B1C07}"/>
              </a:ext>
            </a:extLst>
          </p:cNvPr>
          <p:cNvSpPr/>
          <p:nvPr/>
        </p:nvSpPr>
        <p:spPr>
          <a:xfrm rot="8359156">
            <a:off x="3626489" y="1775820"/>
            <a:ext cx="3611681" cy="4009616"/>
          </a:xfrm>
          <a:custGeom>
            <a:avLst>
              <a:gd name="f9" fmla="val 6598"/>
              <a:gd name="f10" fmla="val 5374"/>
            </a:avLst>
            <a:gdLst>
              <a:gd name="f2" fmla="val 10800000"/>
              <a:gd name="f3" fmla="val 5400000"/>
              <a:gd name="f4" fmla="val 180"/>
              <a:gd name="f5" fmla="val w"/>
              <a:gd name="f6" fmla="val h"/>
              <a:gd name="f7" fmla="val ss"/>
              <a:gd name="f8" fmla="val 0"/>
              <a:gd name="f9" fmla="val 6598"/>
              <a:gd name="f10" fmla="val 5374"/>
              <a:gd name="f11" fmla="+- 0 0 -90"/>
              <a:gd name="f12" fmla="+- 0 0 -180"/>
              <a:gd name="f13" fmla="abs f5"/>
              <a:gd name="f14" fmla="abs f6"/>
              <a:gd name="f15" fmla="abs f7"/>
              <a:gd name="f16" fmla="val f8"/>
              <a:gd name="f17" fmla="val f10"/>
              <a:gd name="f18" fmla="val f9"/>
              <a:gd name="f19" fmla="*/ f11 f2 1"/>
              <a:gd name="f20" fmla="*/ f12 f2 1"/>
              <a:gd name="f21" fmla="?: f13 f5 1"/>
              <a:gd name="f22" fmla="?: f14 f6 1"/>
              <a:gd name="f23" fmla="?: f15 f7 1"/>
              <a:gd name="f24" fmla="*/ f19 1 f4"/>
              <a:gd name="f25" fmla="*/ f20 1 f4"/>
              <a:gd name="f26" fmla="*/ f21 1 21600"/>
              <a:gd name="f27" fmla="*/ f22 1 21600"/>
              <a:gd name="f28" fmla="*/ 21600 f21 1"/>
              <a:gd name="f29" fmla="*/ 21600 f22 1"/>
              <a:gd name="f30" fmla="+- f24 0 f3"/>
              <a:gd name="f31" fmla="+- f25 0 f3"/>
              <a:gd name="f32" fmla="min f27 f26"/>
              <a:gd name="f33" fmla="*/ f28 1 f23"/>
              <a:gd name="f34" fmla="*/ f29 1 f23"/>
              <a:gd name="f35" fmla="val f33"/>
              <a:gd name="f36" fmla="val f34"/>
              <a:gd name="f37" fmla="*/ f16 f32 1"/>
              <a:gd name="f38" fmla="+- f36 0 f16"/>
              <a:gd name="f39" fmla="+- f35 0 f16"/>
              <a:gd name="f40" fmla="*/ f35 f32 1"/>
              <a:gd name="f41" fmla="*/ f36 f32 1"/>
              <a:gd name="f42" fmla="min f39 f38"/>
              <a:gd name="f43" fmla="*/ f42 f17 1"/>
              <a:gd name="f44" fmla="*/ f42 f18 1"/>
              <a:gd name="f45" fmla="*/ f43 1 100000"/>
              <a:gd name="f46" fmla="*/ f44 1 100000"/>
              <a:gd name="f47" fmla="*/ f46 f39 1"/>
              <a:gd name="f48" fmla="*/ f45 f38 1"/>
              <a:gd name="f49" fmla="*/ f45 1 2"/>
              <a:gd name="f50" fmla="*/ f46 1 2"/>
              <a:gd name="f51" fmla="*/ f46 f32 1"/>
              <a:gd name="f52" fmla="*/ f45 f32 1"/>
              <a:gd name="f53" fmla="*/ f47 1 f38"/>
              <a:gd name="f54" fmla="*/ f48 1 f39"/>
              <a:gd name="f55" fmla="*/ f50 f32 1"/>
              <a:gd name="f56" fmla="*/ f49 f32 1"/>
              <a:gd name="f57" fmla="+- f35 0 f53"/>
              <a:gd name="f58" fmla="+- f36 0 f54"/>
              <a:gd name="f59" fmla="+- f58 f36 0"/>
              <a:gd name="f60" fmla="+- f57 f35 0"/>
              <a:gd name="f61" fmla="*/ f57 f32 1"/>
              <a:gd name="f62" fmla="*/ f58 f32 1"/>
              <a:gd name="f63" fmla="*/ f59 1 2"/>
              <a:gd name="f64" fmla="*/ f60 1 2"/>
              <a:gd name="f65" fmla="*/ f64 f32 1"/>
              <a:gd name="f66" fmla="*/ f63 f32 1"/>
            </a:gdLst>
            <a:ahLst/>
            <a:cxnLst>
              <a:cxn ang="3cd4">
                <a:pos x="hc" y="t"/>
              </a:cxn>
              <a:cxn ang="0">
                <a:pos x="r" y="vc"/>
              </a:cxn>
              <a:cxn ang="cd4">
                <a:pos x="hc" y="b"/>
              </a:cxn>
              <a:cxn ang="cd2">
                <a:pos x="l" y="vc"/>
              </a:cxn>
              <a:cxn ang="f30">
                <a:pos x="f65" y="f55"/>
              </a:cxn>
              <a:cxn ang="f31">
                <a:pos x="f56" y="f66"/>
              </a:cxn>
            </a:cxnLst>
            <a:rect l="f37" t="f37" r="f40" b="f41"/>
            <a:pathLst>
              <a:path>
                <a:moveTo>
                  <a:pt x="f37" y="f37"/>
                </a:moveTo>
                <a:lnTo>
                  <a:pt x="f40" y="f37"/>
                </a:lnTo>
                <a:lnTo>
                  <a:pt x="f61" y="f51"/>
                </a:lnTo>
                <a:lnTo>
                  <a:pt x="f52" y="f51"/>
                </a:lnTo>
                <a:lnTo>
                  <a:pt x="f52" y="f62"/>
                </a:lnTo>
                <a:lnTo>
                  <a:pt x="f37" y="f41"/>
                </a:lnTo>
                <a:close/>
              </a:path>
            </a:pathLst>
          </a:custGeom>
          <a:solidFill>
            <a:srgbClr val="A6A6A6"/>
          </a:solidFill>
          <a:ln cap="flat">
            <a:noFill/>
            <a:prstDash val="solid"/>
          </a:ln>
        </p:spPr>
        <p:txBody>
          <a:bodyPr vert="horz" wrap="square" lIns="100817" tIns="50408" rIns="100817" bIns="50408" anchor="ctr" anchorCtr="1" compatLnSpc="1">
            <a:noAutofit/>
          </a:bodyPr>
          <a:lstStyle/>
          <a:p>
            <a:pPr algn="ctr" defTabSz="1008126" fontAlgn="auto">
              <a:lnSpc>
                <a:spcPct val="108000"/>
              </a:lnSpc>
              <a:spcBef>
                <a:spcPts val="0"/>
              </a:spcBef>
              <a:spcAft>
                <a:spcPts val="0"/>
              </a:spcAft>
              <a:defRPr sz="1800" b="0" i="0" u="none" strike="noStrike" kern="0" cap="none" spc="0" baseline="0">
                <a:solidFill>
                  <a:srgbClr val="000000"/>
                </a:solidFill>
                <a:uFillTx/>
              </a:defRPr>
            </a:pPr>
            <a:endParaRPr lang="en-GB" sz="2205">
              <a:latin typeface="Arial"/>
            </a:endParaRPr>
          </a:p>
        </p:txBody>
      </p:sp>
      <p:sp>
        <p:nvSpPr>
          <p:cNvPr id="8" name="Textfeld 12">
            <a:extLst>
              <a:ext uri="{FF2B5EF4-FFF2-40B4-BE49-F238E27FC236}">
                <a16:creationId xmlns:a16="http://schemas.microsoft.com/office/drawing/2014/main" id="{5BF23264-3A96-4486-8F50-7F26D36706F1}"/>
              </a:ext>
            </a:extLst>
          </p:cNvPr>
          <p:cNvSpPr txBox="1"/>
          <p:nvPr/>
        </p:nvSpPr>
        <p:spPr>
          <a:xfrm>
            <a:off x="1809420" y="2600781"/>
            <a:ext cx="6456611" cy="4935820"/>
          </a:xfrm>
          <a:prstGeom prst="rect">
            <a:avLst/>
          </a:prstGeom>
          <a:noFill/>
          <a:ln cap="flat">
            <a:noFill/>
          </a:ln>
        </p:spPr>
        <p:txBody>
          <a:bodyPr vert="horz" wrap="square" lIns="0" tIns="0" rIns="0" bIns="0" anchor="t" anchorCtr="0" compatLnSpc="1">
            <a:noAutofit/>
          </a:bodyPr>
          <a:lstStyle/>
          <a:p>
            <a:pPr algn="l" defTabSz="1008126" fontAlgn="auto">
              <a:lnSpc>
                <a:spcPct val="108000"/>
              </a:lnSpc>
              <a:spcBef>
                <a:spcPts val="0"/>
              </a:spcBef>
              <a:spcAft>
                <a:spcPts val="0"/>
              </a:spcAft>
              <a:defRPr sz="1800" b="0" i="0" u="none" strike="noStrike" kern="0" cap="none" spc="0" baseline="0">
                <a:solidFill>
                  <a:srgbClr val="000000"/>
                </a:solidFill>
                <a:uFillTx/>
              </a:defRPr>
            </a:pPr>
            <a:r>
              <a:rPr lang="en-US" sz="2646">
                <a:latin typeface="Arial"/>
              </a:rPr>
              <a:t>Do we need to do it now?</a:t>
            </a:r>
          </a:p>
          <a:p>
            <a:pPr algn="l" defTabSz="1008126" fontAlgn="auto">
              <a:lnSpc>
                <a:spcPct val="108000"/>
              </a:lnSpc>
              <a:spcBef>
                <a:spcPts val="0"/>
              </a:spcBef>
              <a:spcAft>
                <a:spcPts val="0"/>
              </a:spcAft>
              <a:defRPr sz="1800" b="0" i="0" u="none" strike="noStrike" kern="0" cap="none" spc="0" baseline="0">
                <a:solidFill>
                  <a:srgbClr val="000000"/>
                </a:solidFill>
                <a:uFillTx/>
              </a:defRPr>
            </a:pPr>
            <a:r>
              <a:rPr lang="en-US" sz="2646">
                <a:latin typeface="Arial"/>
              </a:rPr>
              <a:t>Who can learn how to do it?</a:t>
            </a:r>
          </a:p>
          <a:p>
            <a:pPr algn="l" defTabSz="1008126" fontAlgn="auto">
              <a:lnSpc>
                <a:spcPct val="108000"/>
              </a:lnSpc>
              <a:spcBef>
                <a:spcPts val="0"/>
              </a:spcBef>
              <a:spcAft>
                <a:spcPts val="0"/>
              </a:spcAft>
              <a:defRPr sz="1800" b="0" i="0" u="none" strike="noStrike" kern="0" cap="none" spc="0" baseline="0">
                <a:solidFill>
                  <a:srgbClr val="000000"/>
                </a:solidFill>
                <a:uFillTx/>
              </a:defRPr>
            </a:pPr>
            <a:r>
              <a:rPr lang="en-US" sz="2646">
                <a:latin typeface="Arial"/>
              </a:rPr>
              <a:t>Who can do it?</a:t>
            </a:r>
            <a:endParaRPr lang="en-GB" sz="2646">
              <a:latin typeface="Arial"/>
            </a:endParaRPr>
          </a:p>
        </p:txBody>
      </p:sp>
      <p:sp>
        <p:nvSpPr>
          <p:cNvPr id="9" name="Textfeld 6">
            <a:extLst>
              <a:ext uri="{FF2B5EF4-FFF2-40B4-BE49-F238E27FC236}">
                <a16:creationId xmlns:a16="http://schemas.microsoft.com/office/drawing/2014/main" id="{CA38681D-498A-48F5-90B6-C1E10A6898EE}"/>
              </a:ext>
            </a:extLst>
          </p:cNvPr>
          <p:cNvSpPr txBox="1"/>
          <p:nvPr/>
        </p:nvSpPr>
        <p:spPr>
          <a:xfrm>
            <a:off x="8423448" y="2606135"/>
            <a:ext cx="6456611" cy="4935820"/>
          </a:xfrm>
          <a:prstGeom prst="rect">
            <a:avLst/>
          </a:prstGeom>
          <a:noFill/>
          <a:ln cap="flat">
            <a:noFill/>
          </a:ln>
        </p:spPr>
        <p:txBody>
          <a:bodyPr vert="horz" wrap="square" lIns="0" tIns="0" rIns="0" bIns="0" anchor="t" anchorCtr="0" compatLnSpc="1">
            <a:noAutofit/>
          </a:bodyPr>
          <a:lstStyle/>
          <a:p>
            <a:pPr algn="l" defTabSz="1008126" fontAlgn="auto">
              <a:lnSpc>
                <a:spcPct val="108000"/>
              </a:lnSpc>
              <a:spcBef>
                <a:spcPts val="0"/>
              </a:spcBef>
              <a:spcAft>
                <a:spcPts val="0"/>
              </a:spcAft>
              <a:defRPr sz="1800" b="0" i="0" u="none" strike="noStrike" kern="0" cap="none" spc="0" baseline="0">
                <a:solidFill>
                  <a:srgbClr val="000000"/>
                </a:solidFill>
                <a:uFillTx/>
              </a:defRPr>
            </a:pPr>
            <a:r>
              <a:rPr lang="en-US" sz="2646">
                <a:latin typeface="Arial"/>
              </a:rPr>
              <a:t>Who must do it?</a:t>
            </a:r>
          </a:p>
          <a:p>
            <a:pPr algn="l" defTabSz="1008126" fontAlgn="auto">
              <a:lnSpc>
                <a:spcPct val="108000"/>
              </a:lnSpc>
              <a:spcBef>
                <a:spcPts val="0"/>
              </a:spcBef>
              <a:spcAft>
                <a:spcPts val="0"/>
              </a:spcAft>
              <a:defRPr sz="1800" b="0" i="0" u="none" strike="noStrike" kern="0" cap="none" spc="0" baseline="0">
                <a:solidFill>
                  <a:srgbClr val="000000"/>
                </a:solidFill>
                <a:uFillTx/>
              </a:defRPr>
            </a:pPr>
            <a:r>
              <a:rPr lang="en-US" sz="2646">
                <a:latin typeface="Arial"/>
              </a:rPr>
              <a:t>Who is guilty in case of failure?</a:t>
            </a:r>
          </a:p>
          <a:p>
            <a:pPr marL="945118" indent="-945118" algn="l" defTabSz="1008126" fontAlgn="auto">
              <a:lnSpc>
                <a:spcPct val="108000"/>
              </a:lnSpc>
              <a:spcBef>
                <a:spcPts val="0"/>
              </a:spcBef>
              <a:spcAft>
                <a:spcPts val="0"/>
              </a:spcAft>
              <a:buSzPct val="100000"/>
              <a:buFont typeface="Arial" pitchFamily="34"/>
              <a:buChar char="•"/>
              <a:defRPr sz="1800" b="0" i="0" u="none" strike="noStrike" kern="0" cap="none" spc="0" baseline="0">
                <a:solidFill>
                  <a:srgbClr val="000000"/>
                </a:solidFill>
                <a:uFillTx/>
              </a:defRPr>
            </a:pPr>
            <a:endParaRPr lang="en-GB" sz="2646">
              <a:latin typeface="Arial"/>
            </a:endParaRPr>
          </a:p>
        </p:txBody>
      </p:sp>
    </p:spTree>
    <p:extLst>
      <p:ext uri="{BB962C8B-B14F-4D97-AF65-F5344CB8AC3E}">
        <p14:creationId xmlns:p14="http://schemas.microsoft.com/office/powerpoint/2010/main" val="18448969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8BB65A3-B5C6-4F4B-89E3-12AC7D44258D}"/>
              </a:ext>
            </a:extLst>
          </p:cNvPr>
          <p:cNvSpPr>
            <a:spLocks noGrp="1"/>
          </p:cNvSpPr>
          <p:nvPr>
            <p:ph type="title"/>
          </p:nvPr>
        </p:nvSpPr>
        <p:spPr/>
        <p:txBody>
          <a:bodyPr/>
          <a:lstStyle/>
          <a:p>
            <a:r>
              <a:rPr lang="de-CH"/>
              <a:t>Wrap Up</a:t>
            </a:r>
          </a:p>
        </p:txBody>
      </p:sp>
      <p:sp>
        <p:nvSpPr>
          <p:cNvPr id="5" name="Textplatzhalter 4">
            <a:extLst>
              <a:ext uri="{FF2B5EF4-FFF2-40B4-BE49-F238E27FC236}">
                <a16:creationId xmlns:a16="http://schemas.microsoft.com/office/drawing/2014/main" id="{76755550-4202-414A-B01F-F282A5CBAF27}"/>
              </a:ext>
            </a:extLst>
          </p:cNvPr>
          <p:cNvSpPr>
            <a:spLocks noGrp="1"/>
          </p:cNvSpPr>
          <p:nvPr>
            <p:ph type="body" sz="quarter" idx="11"/>
          </p:nvPr>
        </p:nvSpPr>
        <p:spPr/>
        <p:txBody>
          <a:bodyPr/>
          <a:lstStyle/>
          <a:p>
            <a:endParaRPr lang="de-CH"/>
          </a:p>
        </p:txBody>
      </p:sp>
      <p:sp>
        <p:nvSpPr>
          <p:cNvPr id="4" name="Untertitel 3">
            <a:extLst>
              <a:ext uri="{FF2B5EF4-FFF2-40B4-BE49-F238E27FC236}">
                <a16:creationId xmlns:a16="http://schemas.microsoft.com/office/drawing/2014/main" id="{59D92A86-91BE-4C00-9CF9-E1C61D627713}"/>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6266663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7ED107-0FD0-46A3-BD24-8C14A36748B5}"/>
              </a:ext>
            </a:extLst>
          </p:cNvPr>
          <p:cNvSpPr>
            <a:spLocks noGrp="1"/>
          </p:cNvSpPr>
          <p:nvPr>
            <p:ph type="dt" sz="half" idx="10"/>
          </p:nvPr>
        </p:nvSpPr>
        <p:spPr/>
        <p:txBody>
          <a:bodyPr/>
          <a:lstStyle/>
          <a:p>
            <a:r>
              <a:rPr lang="de-DE">
                <a:solidFill>
                  <a:srgbClr val="000000"/>
                </a:solidFill>
              </a:rPr>
              <a:t>xx.xx.xxxx</a:t>
            </a:r>
            <a:endParaRPr lang="de-CH">
              <a:solidFill>
                <a:srgbClr val="000000"/>
              </a:solidFill>
            </a:endParaRPr>
          </a:p>
        </p:txBody>
      </p:sp>
      <p:sp>
        <p:nvSpPr>
          <p:cNvPr id="3" name="Fußzeilenplatzhalter 2">
            <a:extLst>
              <a:ext uri="{FF2B5EF4-FFF2-40B4-BE49-F238E27FC236}">
                <a16:creationId xmlns:a16="http://schemas.microsoft.com/office/drawing/2014/main" id="{BA8DC3EE-FBE7-4EAB-97C4-DE1FF8463F95}"/>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878DB629-A05C-413A-82E2-AC05DC693202}"/>
              </a:ext>
            </a:extLst>
          </p:cNvPr>
          <p:cNvSpPr>
            <a:spLocks noGrp="1"/>
          </p:cNvSpPr>
          <p:nvPr>
            <p:ph type="sldNum" sz="quarter" idx="12"/>
          </p:nvPr>
        </p:nvSpPr>
        <p:spPr/>
        <p:txBody>
          <a:bodyPr/>
          <a:lstStyle/>
          <a:p>
            <a:fld id="{351188DD-6605-4EF4-9E67-B567F731CE68}" type="slidenum">
              <a:rPr lang="de-CH" smtClean="0">
                <a:solidFill>
                  <a:srgbClr val="000000"/>
                </a:solidFill>
              </a:rPr>
              <a:pPr/>
              <a:t>78</a:t>
            </a:fld>
            <a:endParaRPr lang="de-CH">
              <a:solidFill>
                <a:srgbClr val="000000"/>
              </a:solidFill>
            </a:endParaRPr>
          </a:p>
        </p:txBody>
      </p:sp>
      <p:sp>
        <p:nvSpPr>
          <p:cNvPr id="5" name="Titel 4">
            <a:extLst>
              <a:ext uri="{FF2B5EF4-FFF2-40B4-BE49-F238E27FC236}">
                <a16:creationId xmlns:a16="http://schemas.microsoft.com/office/drawing/2014/main" id="{F990C12C-8BBF-4942-9080-F6258E95809E}"/>
              </a:ext>
            </a:extLst>
          </p:cNvPr>
          <p:cNvSpPr>
            <a:spLocks noGrp="1"/>
          </p:cNvSpPr>
          <p:nvPr>
            <p:ph type="title"/>
          </p:nvPr>
        </p:nvSpPr>
        <p:spPr/>
        <p:txBody>
          <a:bodyPr/>
          <a:lstStyle/>
          <a:p>
            <a:r>
              <a:rPr lang="de-CH"/>
              <a:t>Kurze Geschichte des Scheiterns</a:t>
            </a:r>
            <a:endParaRPr lang="en-GB"/>
          </a:p>
        </p:txBody>
      </p:sp>
      <p:sp>
        <p:nvSpPr>
          <p:cNvPr id="6" name="Textplatzhalter 5">
            <a:extLst>
              <a:ext uri="{FF2B5EF4-FFF2-40B4-BE49-F238E27FC236}">
                <a16:creationId xmlns:a16="http://schemas.microsoft.com/office/drawing/2014/main" id="{53734651-F16D-40CB-847E-5EC02C6C7CFF}"/>
              </a:ext>
            </a:extLst>
          </p:cNvPr>
          <p:cNvSpPr>
            <a:spLocks noGrp="1"/>
          </p:cNvSpPr>
          <p:nvPr>
            <p:ph type="body" idx="1"/>
          </p:nvPr>
        </p:nvSpPr>
        <p:spPr/>
        <p:txBody>
          <a:bodyPr/>
          <a:lstStyle/>
          <a:p>
            <a:r>
              <a:rPr lang="de-DE" err="1"/>
              <a:t>Äussere</a:t>
            </a:r>
            <a:r>
              <a:rPr lang="de-DE"/>
              <a:t> Einflussfaktoren auf Softwareentwicklung</a:t>
            </a:r>
          </a:p>
          <a:p>
            <a:pPr marL="342900" indent="-342900">
              <a:buFont typeface="Arial" panose="020B0604020202020204" pitchFamily="34" charset="0"/>
              <a:buChar char="•"/>
            </a:pPr>
            <a:r>
              <a:rPr lang="de-DE"/>
              <a:t>Disruptive Innovation</a:t>
            </a:r>
          </a:p>
          <a:p>
            <a:pPr marL="342900" indent="-342900">
              <a:buFont typeface="Arial" panose="020B0604020202020204" pitchFamily="34" charset="0"/>
              <a:buChar char="•"/>
            </a:pPr>
            <a:r>
              <a:rPr lang="de-DE"/>
              <a:t>Höhere Gewalt</a:t>
            </a:r>
          </a:p>
          <a:p>
            <a:pPr marL="342900" indent="-342900">
              <a:buFont typeface="Arial" panose="020B0604020202020204" pitchFamily="34" charset="0"/>
              <a:buChar char="•"/>
            </a:pPr>
            <a:r>
              <a:rPr lang="de-DE"/>
              <a:t>Effizienzsteigerung in der Fertigung</a:t>
            </a:r>
          </a:p>
          <a:p>
            <a:endParaRPr lang="de-DE"/>
          </a:p>
        </p:txBody>
      </p:sp>
    </p:spTree>
    <p:extLst>
      <p:ext uri="{BB962C8B-B14F-4D97-AF65-F5344CB8AC3E}">
        <p14:creationId xmlns:p14="http://schemas.microsoft.com/office/powerpoint/2010/main" val="27039161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7ED107-0FD0-46A3-BD24-8C14A36748B5}"/>
              </a:ext>
            </a:extLst>
          </p:cNvPr>
          <p:cNvSpPr>
            <a:spLocks noGrp="1"/>
          </p:cNvSpPr>
          <p:nvPr>
            <p:ph type="dt" sz="half" idx="10"/>
          </p:nvPr>
        </p:nvSpPr>
        <p:spPr/>
        <p:txBody>
          <a:bodyPr/>
          <a:lstStyle/>
          <a:p>
            <a:r>
              <a:rPr lang="de-DE">
                <a:solidFill>
                  <a:srgbClr val="000000"/>
                </a:solidFill>
              </a:rPr>
              <a:t>xx.xx.xxxx</a:t>
            </a:r>
            <a:endParaRPr lang="de-CH">
              <a:solidFill>
                <a:srgbClr val="000000"/>
              </a:solidFill>
            </a:endParaRPr>
          </a:p>
        </p:txBody>
      </p:sp>
      <p:sp>
        <p:nvSpPr>
          <p:cNvPr id="3" name="Fußzeilenplatzhalter 2">
            <a:extLst>
              <a:ext uri="{FF2B5EF4-FFF2-40B4-BE49-F238E27FC236}">
                <a16:creationId xmlns:a16="http://schemas.microsoft.com/office/drawing/2014/main" id="{BA8DC3EE-FBE7-4EAB-97C4-DE1FF8463F95}"/>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878DB629-A05C-413A-82E2-AC05DC693202}"/>
              </a:ext>
            </a:extLst>
          </p:cNvPr>
          <p:cNvSpPr>
            <a:spLocks noGrp="1"/>
          </p:cNvSpPr>
          <p:nvPr>
            <p:ph type="sldNum" sz="quarter" idx="12"/>
          </p:nvPr>
        </p:nvSpPr>
        <p:spPr/>
        <p:txBody>
          <a:bodyPr/>
          <a:lstStyle/>
          <a:p>
            <a:fld id="{351188DD-6605-4EF4-9E67-B567F731CE68}" type="slidenum">
              <a:rPr lang="de-CH" smtClean="0">
                <a:solidFill>
                  <a:srgbClr val="000000"/>
                </a:solidFill>
              </a:rPr>
              <a:pPr/>
              <a:t>79</a:t>
            </a:fld>
            <a:endParaRPr lang="de-CH">
              <a:solidFill>
                <a:srgbClr val="000000"/>
              </a:solidFill>
            </a:endParaRPr>
          </a:p>
        </p:txBody>
      </p:sp>
      <p:sp>
        <p:nvSpPr>
          <p:cNvPr id="5" name="Titel 4">
            <a:extLst>
              <a:ext uri="{FF2B5EF4-FFF2-40B4-BE49-F238E27FC236}">
                <a16:creationId xmlns:a16="http://schemas.microsoft.com/office/drawing/2014/main" id="{F990C12C-8BBF-4942-9080-F6258E95809E}"/>
              </a:ext>
            </a:extLst>
          </p:cNvPr>
          <p:cNvSpPr>
            <a:spLocks noGrp="1"/>
          </p:cNvSpPr>
          <p:nvPr>
            <p:ph type="title"/>
          </p:nvPr>
        </p:nvSpPr>
        <p:spPr/>
        <p:txBody>
          <a:bodyPr/>
          <a:lstStyle/>
          <a:p>
            <a:r>
              <a:rPr lang="de-CH"/>
              <a:t>Kurze Geschichte des Scheiterns</a:t>
            </a:r>
            <a:endParaRPr lang="en-GB"/>
          </a:p>
        </p:txBody>
      </p:sp>
      <p:sp>
        <p:nvSpPr>
          <p:cNvPr id="6" name="Textplatzhalter 5">
            <a:extLst>
              <a:ext uri="{FF2B5EF4-FFF2-40B4-BE49-F238E27FC236}">
                <a16:creationId xmlns:a16="http://schemas.microsoft.com/office/drawing/2014/main" id="{53734651-F16D-40CB-847E-5EC02C6C7CFF}"/>
              </a:ext>
            </a:extLst>
          </p:cNvPr>
          <p:cNvSpPr>
            <a:spLocks noGrp="1"/>
          </p:cNvSpPr>
          <p:nvPr>
            <p:ph type="body" idx="1"/>
          </p:nvPr>
        </p:nvSpPr>
        <p:spPr/>
        <p:txBody>
          <a:bodyPr/>
          <a:lstStyle/>
          <a:p>
            <a:r>
              <a:rPr lang="de-DE"/>
              <a:t>Typische Gründe für das Scheitern von IT-Projekten</a:t>
            </a:r>
          </a:p>
          <a:p>
            <a:pPr marL="342900" indent="-342900">
              <a:buFont typeface="Arial" panose="020B0604020202020204" pitchFamily="34" charset="0"/>
              <a:buChar char="•"/>
            </a:pPr>
            <a:r>
              <a:rPr lang="de-DE"/>
              <a:t>Mangelndes </a:t>
            </a:r>
            <a:r>
              <a:rPr lang="de-DE" err="1"/>
              <a:t>Anforderugsmanagement</a:t>
            </a:r>
            <a:endParaRPr lang="de-DE"/>
          </a:p>
          <a:p>
            <a:pPr marL="342900" indent="-342900">
              <a:buFont typeface="Arial" panose="020B0604020202020204" pitchFamily="34" charset="0"/>
              <a:buChar char="•"/>
            </a:pPr>
            <a:r>
              <a:rPr lang="de-DE"/>
              <a:t>Hohe Komplexität</a:t>
            </a:r>
          </a:p>
          <a:p>
            <a:pPr marL="342900" indent="-342900">
              <a:buFont typeface="Arial" panose="020B0604020202020204" pitchFamily="34" charset="0"/>
              <a:buChar char="•"/>
            </a:pPr>
            <a:r>
              <a:rPr lang="de-DE"/>
              <a:t>Lange Projektdauer</a:t>
            </a:r>
          </a:p>
          <a:p>
            <a:pPr marL="342900" indent="-342900">
              <a:buFont typeface="Arial" panose="020B0604020202020204" pitchFamily="34" charset="0"/>
              <a:buChar char="•"/>
            </a:pPr>
            <a:r>
              <a:rPr lang="de-DE" err="1"/>
              <a:t>Grosse</a:t>
            </a:r>
            <a:r>
              <a:rPr lang="de-DE"/>
              <a:t> Teams</a:t>
            </a:r>
          </a:p>
          <a:p>
            <a:endParaRPr lang="de-DE"/>
          </a:p>
        </p:txBody>
      </p:sp>
    </p:spTree>
    <p:extLst>
      <p:ext uri="{BB962C8B-B14F-4D97-AF65-F5344CB8AC3E}">
        <p14:creationId xmlns:p14="http://schemas.microsoft.com/office/powerpoint/2010/main" val="845598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0D97888-D78C-453F-85E1-0F55AD8E0A2E}"/>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7B153EB1-E7A7-4A75-AAB2-6332F52E1A12}"/>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3EEC684D-355C-4B86-AE50-67111CB9C3C6}"/>
              </a:ext>
            </a:extLst>
          </p:cNvPr>
          <p:cNvSpPr>
            <a:spLocks noGrp="1"/>
          </p:cNvSpPr>
          <p:nvPr>
            <p:ph type="sldNum" sz="quarter" idx="12"/>
          </p:nvPr>
        </p:nvSpPr>
        <p:spPr/>
        <p:txBody>
          <a:bodyPr/>
          <a:lstStyle/>
          <a:p>
            <a:fld id="{351188DD-6605-4EF4-9E67-B567F731CE68}" type="slidenum">
              <a:rPr lang="de-CH" smtClean="0">
                <a:solidFill>
                  <a:srgbClr val="000000"/>
                </a:solidFill>
              </a:rPr>
              <a:pPr/>
              <a:t>8</a:t>
            </a:fld>
            <a:endParaRPr lang="de-CH">
              <a:solidFill>
                <a:srgbClr val="000000"/>
              </a:solidFill>
            </a:endParaRPr>
          </a:p>
        </p:txBody>
      </p:sp>
    </p:spTree>
    <p:extLst>
      <p:ext uri="{BB962C8B-B14F-4D97-AF65-F5344CB8AC3E}">
        <p14:creationId xmlns:p14="http://schemas.microsoft.com/office/powerpoint/2010/main" val="17116851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7ED107-0FD0-46A3-BD24-8C14A36748B5}"/>
              </a:ext>
            </a:extLst>
          </p:cNvPr>
          <p:cNvSpPr>
            <a:spLocks noGrp="1"/>
          </p:cNvSpPr>
          <p:nvPr>
            <p:ph type="dt" sz="half" idx="10"/>
          </p:nvPr>
        </p:nvSpPr>
        <p:spPr/>
        <p:txBody>
          <a:bodyPr/>
          <a:lstStyle/>
          <a:p>
            <a:r>
              <a:rPr lang="de-DE">
                <a:solidFill>
                  <a:srgbClr val="000000"/>
                </a:solidFill>
              </a:rPr>
              <a:t>xx.xx.xxxx</a:t>
            </a:r>
            <a:endParaRPr lang="de-CH">
              <a:solidFill>
                <a:srgbClr val="000000"/>
              </a:solidFill>
            </a:endParaRPr>
          </a:p>
        </p:txBody>
      </p:sp>
      <p:sp>
        <p:nvSpPr>
          <p:cNvPr id="3" name="Fußzeilenplatzhalter 2">
            <a:extLst>
              <a:ext uri="{FF2B5EF4-FFF2-40B4-BE49-F238E27FC236}">
                <a16:creationId xmlns:a16="http://schemas.microsoft.com/office/drawing/2014/main" id="{BA8DC3EE-FBE7-4EAB-97C4-DE1FF8463F95}"/>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878DB629-A05C-413A-82E2-AC05DC693202}"/>
              </a:ext>
            </a:extLst>
          </p:cNvPr>
          <p:cNvSpPr>
            <a:spLocks noGrp="1"/>
          </p:cNvSpPr>
          <p:nvPr>
            <p:ph type="sldNum" sz="quarter" idx="12"/>
          </p:nvPr>
        </p:nvSpPr>
        <p:spPr/>
        <p:txBody>
          <a:bodyPr/>
          <a:lstStyle/>
          <a:p>
            <a:fld id="{351188DD-6605-4EF4-9E67-B567F731CE68}" type="slidenum">
              <a:rPr lang="de-CH" smtClean="0">
                <a:solidFill>
                  <a:srgbClr val="000000"/>
                </a:solidFill>
              </a:rPr>
              <a:pPr/>
              <a:t>80</a:t>
            </a:fld>
            <a:endParaRPr lang="de-CH">
              <a:solidFill>
                <a:srgbClr val="000000"/>
              </a:solidFill>
            </a:endParaRPr>
          </a:p>
        </p:txBody>
      </p:sp>
      <p:sp>
        <p:nvSpPr>
          <p:cNvPr id="5" name="Titel 4">
            <a:extLst>
              <a:ext uri="{FF2B5EF4-FFF2-40B4-BE49-F238E27FC236}">
                <a16:creationId xmlns:a16="http://schemas.microsoft.com/office/drawing/2014/main" id="{F990C12C-8BBF-4942-9080-F6258E95809E}"/>
              </a:ext>
            </a:extLst>
          </p:cNvPr>
          <p:cNvSpPr>
            <a:spLocks noGrp="1"/>
          </p:cNvSpPr>
          <p:nvPr>
            <p:ph type="title"/>
          </p:nvPr>
        </p:nvSpPr>
        <p:spPr/>
        <p:txBody>
          <a:bodyPr/>
          <a:lstStyle/>
          <a:p>
            <a:r>
              <a:rPr lang="de-CH"/>
              <a:t>Agilität</a:t>
            </a:r>
            <a:endParaRPr lang="en-GB"/>
          </a:p>
        </p:txBody>
      </p:sp>
      <p:sp>
        <p:nvSpPr>
          <p:cNvPr id="6" name="Textplatzhalter 5">
            <a:extLst>
              <a:ext uri="{FF2B5EF4-FFF2-40B4-BE49-F238E27FC236}">
                <a16:creationId xmlns:a16="http://schemas.microsoft.com/office/drawing/2014/main" id="{53734651-F16D-40CB-847E-5EC02C6C7CFF}"/>
              </a:ext>
            </a:extLst>
          </p:cNvPr>
          <p:cNvSpPr>
            <a:spLocks noGrp="1"/>
          </p:cNvSpPr>
          <p:nvPr>
            <p:ph type="body" idx="1"/>
          </p:nvPr>
        </p:nvSpPr>
        <p:spPr/>
        <p:txBody>
          <a:bodyPr/>
          <a:lstStyle/>
          <a:p>
            <a:r>
              <a:rPr lang="de-DE"/>
              <a:t>Einflussfaktoren aus der Geschichte</a:t>
            </a:r>
          </a:p>
          <a:p>
            <a:pPr marL="342900" indent="-342900">
              <a:buFont typeface="Arial" panose="020B0604020202020204" pitchFamily="34" charset="0"/>
              <a:buChar char="•"/>
            </a:pPr>
            <a:r>
              <a:rPr lang="de-DE"/>
              <a:t>Toyota </a:t>
            </a:r>
            <a:r>
              <a:rPr lang="de-DE" err="1"/>
              <a:t>Production</a:t>
            </a:r>
            <a:r>
              <a:rPr lang="de-DE"/>
              <a:t> System</a:t>
            </a:r>
          </a:p>
          <a:p>
            <a:pPr marL="342900" indent="-342900">
              <a:buFont typeface="Arial" panose="020B0604020202020204" pitchFamily="34" charset="0"/>
              <a:buChar char="•"/>
            </a:pPr>
            <a:r>
              <a:rPr lang="de-DE"/>
              <a:t>Lean</a:t>
            </a:r>
          </a:p>
          <a:p>
            <a:pPr marL="342900" indent="-342900">
              <a:buFont typeface="Arial" panose="020B0604020202020204" pitchFamily="34" charset="0"/>
              <a:buChar char="•"/>
            </a:pPr>
            <a:r>
              <a:rPr lang="de-DE"/>
              <a:t>Probleme Klassischer Projekte</a:t>
            </a:r>
          </a:p>
          <a:p>
            <a:endParaRPr lang="de-DE"/>
          </a:p>
          <a:p>
            <a:endParaRPr lang="de-DE"/>
          </a:p>
        </p:txBody>
      </p:sp>
    </p:spTree>
    <p:extLst>
      <p:ext uri="{BB962C8B-B14F-4D97-AF65-F5344CB8AC3E}">
        <p14:creationId xmlns:p14="http://schemas.microsoft.com/office/powerpoint/2010/main" val="18586406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7ED107-0FD0-46A3-BD24-8C14A36748B5}"/>
              </a:ext>
            </a:extLst>
          </p:cNvPr>
          <p:cNvSpPr>
            <a:spLocks noGrp="1"/>
          </p:cNvSpPr>
          <p:nvPr>
            <p:ph type="dt" sz="half" idx="10"/>
          </p:nvPr>
        </p:nvSpPr>
        <p:spPr/>
        <p:txBody>
          <a:bodyPr/>
          <a:lstStyle/>
          <a:p>
            <a:r>
              <a:rPr lang="de-DE">
                <a:solidFill>
                  <a:srgbClr val="000000"/>
                </a:solidFill>
              </a:rPr>
              <a:t>xx.xx.xxxx</a:t>
            </a:r>
            <a:endParaRPr lang="de-CH">
              <a:solidFill>
                <a:srgbClr val="000000"/>
              </a:solidFill>
            </a:endParaRPr>
          </a:p>
        </p:txBody>
      </p:sp>
      <p:sp>
        <p:nvSpPr>
          <p:cNvPr id="3" name="Fußzeilenplatzhalter 2">
            <a:extLst>
              <a:ext uri="{FF2B5EF4-FFF2-40B4-BE49-F238E27FC236}">
                <a16:creationId xmlns:a16="http://schemas.microsoft.com/office/drawing/2014/main" id="{BA8DC3EE-FBE7-4EAB-97C4-DE1FF8463F95}"/>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878DB629-A05C-413A-82E2-AC05DC693202}"/>
              </a:ext>
            </a:extLst>
          </p:cNvPr>
          <p:cNvSpPr>
            <a:spLocks noGrp="1"/>
          </p:cNvSpPr>
          <p:nvPr>
            <p:ph type="sldNum" sz="quarter" idx="12"/>
          </p:nvPr>
        </p:nvSpPr>
        <p:spPr/>
        <p:txBody>
          <a:bodyPr/>
          <a:lstStyle/>
          <a:p>
            <a:fld id="{351188DD-6605-4EF4-9E67-B567F731CE68}" type="slidenum">
              <a:rPr lang="de-CH" smtClean="0">
                <a:solidFill>
                  <a:srgbClr val="000000"/>
                </a:solidFill>
              </a:rPr>
              <a:pPr/>
              <a:t>81</a:t>
            </a:fld>
            <a:endParaRPr lang="de-CH">
              <a:solidFill>
                <a:srgbClr val="000000"/>
              </a:solidFill>
            </a:endParaRPr>
          </a:p>
        </p:txBody>
      </p:sp>
      <p:sp>
        <p:nvSpPr>
          <p:cNvPr id="5" name="Titel 4">
            <a:extLst>
              <a:ext uri="{FF2B5EF4-FFF2-40B4-BE49-F238E27FC236}">
                <a16:creationId xmlns:a16="http://schemas.microsoft.com/office/drawing/2014/main" id="{F990C12C-8BBF-4942-9080-F6258E95809E}"/>
              </a:ext>
            </a:extLst>
          </p:cNvPr>
          <p:cNvSpPr>
            <a:spLocks noGrp="1"/>
          </p:cNvSpPr>
          <p:nvPr>
            <p:ph type="title"/>
          </p:nvPr>
        </p:nvSpPr>
        <p:spPr/>
        <p:txBody>
          <a:bodyPr/>
          <a:lstStyle/>
          <a:p>
            <a:r>
              <a:rPr lang="de-CH"/>
              <a:t>Agilität</a:t>
            </a:r>
            <a:endParaRPr lang="en-GB"/>
          </a:p>
        </p:txBody>
      </p:sp>
      <p:sp>
        <p:nvSpPr>
          <p:cNvPr id="6" name="Textplatzhalter 5">
            <a:extLst>
              <a:ext uri="{FF2B5EF4-FFF2-40B4-BE49-F238E27FC236}">
                <a16:creationId xmlns:a16="http://schemas.microsoft.com/office/drawing/2014/main" id="{53734651-F16D-40CB-847E-5EC02C6C7CFF}"/>
              </a:ext>
            </a:extLst>
          </p:cNvPr>
          <p:cNvSpPr>
            <a:spLocks noGrp="1"/>
          </p:cNvSpPr>
          <p:nvPr>
            <p:ph type="body" idx="1"/>
          </p:nvPr>
        </p:nvSpPr>
        <p:spPr/>
        <p:txBody>
          <a:bodyPr/>
          <a:lstStyle/>
          <a:p>
            <a:r>
              <a:rPr lang="de-DE"/>
              <a:t>SCRUM</a:t>
            </a:r>
          </a:p>
          <a:p>
            <a:pPr marL="342900" indent="-342900">
              <a:buFont typeface="Arial" panose="020B0604020202020204" pitchFamily="34" charset="0"/>
              <a:buChar char="•"/>
            </a:pPr>
            <a:r>
              <a:rPr lang="de-CH"/>
              <a:t>3 Rollen</a:t>
            </a:r>
          </a:p>
          <a:p>
            <a:pPr marL="342900" indent="-342900">
              <a:buFont typeface="Arial" panose="020B0604020202020204" pitchFamily="34" charset="0"/>
              <a:buChar char="•"/>
            </a:pPr>
            <a:r>
              <a:rPr lang="de-CH"/>
              <a:t>3 Artefakte</a:t>
            </a:r>
          </a:p>
          <a:p>
            <a:pPr marL="342900" indent="-342900">
              <a:buFont typeface="Arial" panose="020B0604020202020204" pitchFamily="34" charset="0"/>
              <a:buChar char="•"/>
            </a:pPr>
            <a:r>
              <a:rPr lang="de-CH"/>
              <a:t>4 Events im Sprint</a:t>
            </a:r>
          </a:p>
          <a:p>
            <a:endParaRPr lang="de-DE"/>
          </a:p>
        </p:txBody>
      </p:sp>
    </p:spTree>
    <p:extLst>
      <p:ext uri="{BB962C8B-B14F-4D97-AF65-F5344CB8AC3E}">
        <p14:creationId xmlns:p14="http://schemas.microsoft.com/office/powerpoint/2010/main" val="40873637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7ED107-0FD0-46A3-BD24-8C14A36748B5}"/>
              </a:ext>
            </a:extLst>
          </p:cNvPr>
          <p:cNvSpPr>
            <a:spLocks noGrp="1"/>
          </p:cNvSpPr>
          <p:nvPr>
            <p:ph type="dt" sz="half" idx="10"/>
          </p:nvPr>
        </p:nvSpPr>
        <p:spPr/>
        <p:txBody>
          <a:bodyPr/>
          <a:lstStyle/>
          <a:p>
            <a:r>
              <a:rPr lang="de-DE">
                <a:solidFill>
                  <a:srgbClr val="000000"/>
                </a:solidFill>
              </a:rPr>
              <a:t>xx.xx.xxxx</a:t>
            </a:r>
            <a:endParaRPr lang="de-CH">
              <a:solidFill>
                <a:srgbClr val="000000"/>
              </a:solidFill>
            </a:endParaRPr>
          </a:p>
        </p:txBody>
      </p:sp>
      <p:sp>
        <p:nvSpPr>
          <p:cNvPr id="3" name="Fußzeilenplatzhalter 2">
            <a:extLst>
              <a:ext uri="{FF2B5EF4-FFF2-40B4-BE49-F238E27FC236}">
                <a16:creationId xmlns:a16="http://schemas.microsoft.com/office/drawing/2014/main" id="{BA8DC3EE-FBE7-4EAB-97C4-DE1FF8463F95}"/>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878DB629-A05C-413A-82E2-AC05DC693202}"/>
              </a:ext>
            </a:extLst>
          </p:cNvPr>
          <p:cNvSpPr>
            <a:spLocks noGrp="1"/>
          </p:cNvSpPr>
          <p:nvPr>
            <p:ph type="sldNum" sz="quarter" idx="12"/>
          </p:nvPr>
        </p:nvSpPr>
        <p:spPr/>
        <p:txBody>
          <a:bodyPr/>
          <a:lstStyle/>
          <a:p>
            <a:fld id="{351188DD-6605-4EF4-9E67-B567F731CE68}" type="slidenum">
              <a:rPr lang="de-CH" smtClean="0">
                <a:solidFill>
                  <a:srgbClr val="000000"/>
                </a:solidFill>
              </a:rPr>
              <a:pPr/>
              <a:t>82</a:t>
            </a:fld>
            <a:endParaRPr lang="de-CH">
              <a:solidFill>
                <a:srgbClr val="000000"/>
              </a:solidFill>
            </a:endParaRPr>
          </a:p>
        </p:txBody>
      </p:sp>
      <p:sp>
        <p:nvSpPr>
          <p:cNvPr id="5" name="Titel 4">
            <a:extLst>
              <a:ext uri="{FF2B5EF4-FFF2-40B4-BE49-F238E27FC236}">
                <a16:creationId xmlns:a16="http://schemas.microsoft.com/office/drawing/2014/main" id="{F990C12C-8BBF-4942-9080-F6258E95809E}"/>
              </a:ext>
            </a:extLst>
          </p:cNvPr>
          <p:cNvSpPr>
            <a:spLocks noGrp="1"/>
          </p:cNvSpPr>
          <p:nvPr>
            <p:ph type="title"/>
          </p:nvPr>
        </p:nvSpPr>
        <p:spPr/>
        <p:txBody>
          <a:bodyPr/>
          <a:lstStyle/>
          <a:p>
            <a:r>
              <a:rPr lang="de-CH"/>
              <a:t>Agilität</a:t>
            </a:r>
            <a:endParaRPr lang="en-GB"/>
          </a:p>
        </p:txBody>
      </p:sp>
      <p:sp>
        <p:nvSpPr>
          <p:cNvPr id="6" name="Textplatzhalter 5">
            <a:extLst>
              <a:ext uri="{FF2B5EF4-FFF2-40B4-BE49-F238E27FC236}">
                <a16:creationId xmlns:a16="http://schemas.microsoft.com/office/drawing/2014/main" id="{53734651-F16D-40CB-847E-5EC02C6C7CFF}"/>
              </a:ext>
            </a:extLst>
          </p:cNvPr>
          <p:cNvSpPr>
            <a:spLocks noGrp="1"/>
          </p:cNvSpPr>
          <p:nvPr>
            <p:ph type="body" idx="1"/>
          </p:nvPr>
        </p:nvSpPr>
        <p:spPr/>
        <p:txBody>
          <a:bodyPr/>
          <a:lstStyle/>
          <a:p>
            <a:r>
              <a:rPr lang="de-DE"/>
              <a:t>Agile </a:t>
            </a:r>
            <a:r>
              <a:rPr lang="de-DE" err="1"/>
              <a:t>Manifesto</a:t>
            </a:r>
            <a:endParaRPr lang="de-DE"/>
          </a:p>
          <a:p>
            <a:pPr marL="342900" indent="-342900">
              <a:buFont typeface="Arial" panose="020B0604020202020204" pitchFamily="34" charset="0"/>
              <a:buChar char="•"/>
            </a:pPr>
            <a:r>
              <a:rPr lang="en-GB"/>
              <a:t>… over processes and tools</a:t>
            </a:r>
          </a:p>
          <a:p>
            <a:pPr marL="342900" indent="-342900">
              <a:buFont typeface="Arial" panose="020B0604020202020204" pitchFamily="34" charset="0"/>
              <a:buChar char="•"/>
            </a:pPr>
            <a:r>
              <a:rPr lang="en-GB"/>
              <a:t>… over comprehensive documentation</a:t>
            </a:r>
          </a:p>
          <a:p>
            <a:pPr marL="342900" indent="-342900">
              <a:buFont typeface="Arial" panose="020B0604020202020204" pitchFamily="34" charset="0"/>
              <a:buChar char="•"/>
            </a:pPr>
            <a:r>
              <a:rPr lang="en-GB"/>
              <a:t>… over contract negotiation</a:t>
            </a:r>
          </a:p>
          <a:p>
            <a:pPr marL="342900" indent="-342900">
              <a:buFont typeface="Arial" panose="020B0604020202020204" pitchFamily="34" charset="0"/>
              <a:buChar char="•"/>
            </a:pPr>
            <a:r>
              <a:rPr lang="en-GB"/>
              <a:t>… over following a plan</a:t>
            </a:r>
            <a:endParaRPr lang="de-DE"/>
          </a:p>
        </p:txBody>
      </p:sp>
      <p:sp>
        <p:nvSpPr>
          <p:cNvPr id="8" name="Rechteck 7">
            <a:extLst>
              <a:ext uri="{FF2B5EF4-FFF2-40B4-BE49-F238E27FC236}">
                <a16:creationId xmlns:a16="http://schemas.microsoft.com/office/drawing/2014/main" id="{60B9B2F6-B081-47AD-BA09-042006E81C93}"/>
              </a:ext>
            </a:extLst>
          </p:cNvPr>
          <p:cNvSpPr/>
          <p:nvPr/>
        </p:nvSpPr>
        <p:spPr>
          <a:xfrm>
            <a:off x="5244666" y="4429125"/>
            <a:ext cx="6721475" cy="2354491"/>
          </a:xfrm>
          <a:prstGeom prst="rect">
            <a:avLst/>
          </a:prstGeom>
        </p:spPr>
        <p:txBody>
          <a:bodyPr>
            <a:spAutoFit/>
          </a:bodyPr>
          <a:lstStyle/>
          <a:p>
            <a:r>
              <a:rPr lang="en-GB"/>
              <a:t>Detailed cost planning</a:t>
            </a:r>
            <a:br>
              <a:rPr lang="en-GB"/>
            </a:br>
            <a:r>
              <a:rPr lang="en-GB"/>
              <a:t>Working software</a:t>
            </a:r>
          </a:p>
          <a:p>
            <a:r>
              <a:rPr lang="en-GB"/>
              <a:t>Responding to change</a:t>
            </a:r>
            <a:br>
              <a:rPr lang="en-GB"/>
            </a:br>
            <a:r>
              <a:rPr lang="en-GB"/>
              <a:t>Elected project managers</a:t>
            </a:r>
          </a:p>
          <a:p>
            <a:r>
              <a:rPr lang="en-GB"/>
              <a:t>Customer collaboration</a:t>
            </a:r>
          </a:p>
          <a:p>
            <a:r>
              <a:rPr lang="en-GB"/>
              <a:t>Individuals interactions</a:t>
            </a:r>
            <a:br>
              <a:rPr lang="en-GB"/>
            </a:br>
            <a:endParaRPr lang="en-GB"/>
          </a:p>
        </p:txBody>
      </p:sp>
    </p:spTree>
    <p:extLst>
      <p:ext uri="{BB962C8B-B14F-4D97-AF65-F5344CB8AC3E}">
        <p14:creationId xmlns:p14="http://schemas.microsoft.com/office/powerpoint/2010/main" val="10043546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7ED107-0FD0-46A3-BD24-8C14A36748B5}"/>
              </a:ext>
            </a:extLst>
          </p:cNvPr>
          <p:cNvSpPr>
            <a:spLocks noGrp="1"/>
          </p:cNvSpPr>
          <p:nvPr>
            <p:ph type="dt" sz="half" idx="10"/>
          </p:nvPr>
        </p:nvSpPr>
        <p:spPr/>
        <p:txBody>
          <a:bodyPr/>
          <a:lstStyle/>
          <a:p>
            <a:r>
              <a:rPr lang="de-DE">
                <a:solidFill>
                  <a:srgbClr val="000000"/>
                </a:solidFill>
              </a:rPr>
              <a:t>xx.xx.xxxx</a:t>
            </a:r>
            <a:endParaRPr lang="de-CH">
              <a:solidFill>
                <a:srgbClr val="000000"/>
              </a:solidFill>
            </a:endParaRPr>
          </a:p>
        </p:txBody>
      </p:sp>
      <p:sp>
        <p:nvSpPr>
          <p:cNvPr id="3" name="Fußzeilenplatzhalter 2">
            <a:extLst>
              <a:ext uri="{FF2B5EF4-FFF2-40B4-BE49-F238E27FC236}">
                <a16:creationId xmlns:a16="http://schemas.microsoft.com/office/drawing/2014/main" id="{BA8DC3EE-FBE7-4EAB-97C4-DE1FF8463F95}"/>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878DB629-A05C-413A-82E2-AC05DC693202}"/>
              </a:ext>
            </a:extLst>
          </p:cNvPr>
          <p:cNvSpPr>
            <a:spLocks noGrp="1"/>
          </p:cNvSpPr>
          <p:nvPr>
            <p:ph type="sldNum" sz="quarter" idx="12"/>
          </p:nvPr>
        </p:nvSpPr>
        <p:spPr/>
        <p:txBody>
          <a:bodyPr/>
          <a:lstStyle/>
          <a:p>
            <a:fld id="{351188DD-6605-4EF4-9E67-B567F731CE68}" type="slidenum">
              <a:rPr lang="de-CH" smtClean="0">
                <a:solidFill>
                  <a:srgbClr val="000000"/>
                </a:solidFill>
              </a:rPr>
              <a:pPr/>
              <a:t>83</a:t>
            </a:fld>
            <a:endParaRPr lang="de-CH">
              <a:solidFill>
                <a:srgbClr val="000000"/>
              </a:solidFill>
            </a:endParaRPr>
          </a:p>
        </p:txBody>
      </p:sp>
      <p:sp>
        <p:nvSpPr>
          <p:cNvPr id="5" name="Titel 4">
            <a:extLst>
              <a:ext uri="{FF2B5EF4-FFF2-40B4-BE49-F238E27FC236}">
                <a16:creationId xmlns:a16="http://schemas.microsoft.com/office/drawing/2014/main" id="{F990C12C-8BBF-4942-9080-F6258E95809E}"/>
              </a:ext>
            </a:extLst>
          </p:cNvPr>
          <p:cNvSpPr>
            <a:spLocks noGrp="1"/>
          </p:cNvSpPr>
          <p:nvPr>
            <p:ph type="title"/>
          </p:nvPr>
        </p:nvSpPr>
        <p:spPr/>
        <p:txBody>
          <a:bodyPr/>
          <a:lstStyle/>
          <a:p>
            <a:r>
              <a:rPr lang="de-CH" err="1"/>
              <a:t>DevOps</a:t>
            </a:r>
            <a:endParaRPr lang="en-GB"/>
          </a:p>
        </p:txBody>
      </p:sp>
      <p:sp>
        <p:nvSpPr>
          <p:cNvPr id="6" name="Textplatzhalter 5">
            <a:extLst>
              <a:ext uri="{FF2B5EF4-FFF2-40B4-BE49-F238E27FC236}">
                <a16:creationId xmlns:a16="http://schemas.microsoft.com/office/drawing/2014/main" id="{53734651-F16D-40CB-847E-5EC02C6C7CFF}"/>
              </a:ext>
            </a:extLst>
          </p:cNvPr>
          <p:cNvSpPr>
            <a:spLocks noGrp="1"/>
          </p:cNvSpPr>
          <p:nvPr>
            <p:ph type="body" idx="1"/>
          </p:nvPr>
        </p:nvSpPr>
        <p:spPr/>
        <p:txBody>
          <a:bodyPr/>
          <a:lstStyle/>
          <a:p>
            <a:r>
              <a:rPr lang="de-DE"/>
              <a:t>Spannungsfeld zwischen Development und </a:t>
            </a:r>
            <a:r>
              <a:rPr lang="de-DE" err="1"/>
              <a:t>Operations</a:t>
            </a:r>
            <a:r>
              <a:rPr lang="de-DE"/>
              <a:t> : Veränderung </a:t>
            </a:r>
            <a:r>
              <a:rPr lang="de-DE" err="1"/>
              <a:t>vs</a:t>
            </a:r>
            <a:r>
              <a:rPr lang="de-DE"/>
              <a:t> Stabilität</a:t>
            </a:r>
          </a:p>
          <a:p>
            <a:r>
              <a:rPr lang="de-DE"/>
              <a:t>Herausforderungen vor </a:t>
            </a:r>
            <a:r>
              <a:rPr lang="de-DE" err="1"/>
              <a:t>DevOps</a:t>
            </a:r>
            <a:r>
              <a:rPr lang="de-DE"/>
              <a:t> ( bei der Baloise )</a:t>
            </a:r>
          </a:p>
          <a:p>
            <a:pPr marL="342900" indent="-342900">
              <a:buFont typeface="Arial" panose="020B0604020202020204" pitchFamily="34" charset="0"/>
              <a:buChar char="•"/>
            </a:pPr>
            <a:r>
              <a:rPr lang="en-US" err="1"/>
              <a:t>viele</a:t>
            </a:r>
            <a:r>
              <a:rPr lang="en-US"/>
              <a:t> </a:t>
            </a:r>
            <a:r>
              <a:rPr lang="en-US" err="1"/>
              <a:t>Abhängigkeiten</a:t>
            </a:r>
            <a:r>
              <a:rPr lang="en-US"/>
              <a:t> </a:t>
            </a:r>
          </a:p>
          <a:p>
            <a:pPr marL="342900" indent="-342900">
              <a:buFont typeface="Arial" panose="020B0604020202020204" pitchFamily="34" charset="0"/>
              <a:buChar char="•"/>
            </a:pPr>
            <a:r>
              <a:rPr lang="en-US" err="1"/>
              <a:t>lange</a:t>
            </a:r>
            <a:r>
              <a:rPr lang="en-US"/>
              <a:t> </a:t>
            </a:r>
            <a:r>
              <a:rPr lang="en-US" err="1"/>
              <a:t>Wartezeiten</a:t>
            </a:r>
            <a:endParaRPr lang="en-US"/>
          </a:p>
          <a:p>
            <a:pPr marL="342900" indent="-342900">
              <a:buFont typeface="Arial" panose="020B0604020202020204" pitchFamily="34" charset="0"/>
              <a:buChar char="•"/>
            </a:pPr>
            <a:r>
              <a:rPr lang="en-US" err="1"/>
              <a:t>schlechte</a:t>
            </a:r>
            <a:r>
              <a:rPr lang="en-US"/>
              <a:t> </a:t>
            </a:r>
            <a:r>
              <a:rPr lang="en-US" err="1"/>
              <a:t>Planbarkeit</a:t>
            </a:r>
            <a:endParaRPr lang="en-US"/>
          </a:p>
          <a:p>
            <a:pPr marL="342900" indent="-342900">
              <a:buFont typeface="Arial" panose="020B0604020202020204" pitchFamily="34" charset="0"/>
              <a:buChar char="•"/>
            </a:pPr>
            <a:r>
              <a:rPr lang="en-US" err="1"/>
              <a:t>Silodenken</a:t>
            </a:r>
            <a:endParaRPr lang="de-DE"/>
          </a:p>
        </p:txBody>
      </p:sp>
    </p:spTree>
    <p:extLst>
      <p:ext uri="{BB962C8B-B14F-4D97-AF65-F5344CB8AC3E}">
        <p14:creationId xmlns:p14="http://schemas.microsoft.com/office/powerpoint/2010/main" val="37178104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7ED107-0FD0-46A3-BD24-8C14A36748B5}"/>
              </a:ext>
            </a:extLst>
          </p:cNvPr>
          <p:cNvSpPr>
            <a:spLocks noGrp="1"/>
          </p:cNvSpPr>
          <p:nvPr>
            <p:ph type="dt" sz="half" idx="10"/>
          </p:nvPr>
        </p:nvSpPr>
        <p:spPr/>
        <p:txBody>
          <a:bodyPr/>
          <a:lstStyle/>
          <a:p>
            <a:r>
              <a:rPr lang="de-DE">
                <a:solidFill>
                  <a:srgbClr val="000000"/>
                </a:solidFill>
              </a:rPr>
              <a:t>xx.xx.xxxx</a:t>
            </a:r>
            <a:endParaRPr lang="de-CH">
              <a:solidFill>
                <a:srgbClr val="000000"/>
              </a:solidFill>
            </a:endParaRPr>
          </a:p>
        </p:txBody>
      </p:sp>
      <p:sp>
        <p:nvSpPr>
          <p:cNvPr id="3" name="Fußzeilenplatzhalter 2">
            <a:extLst>
              <a:ext uri="{FF2B5EF4-FFF2-40B4-BE49-F238E27FC236}">
                <a16:creationId xmlns:a16="http://schemas.microsoft.com/office/drawing/2014/main" id="{BA8DC3EE-FBE7-4EAB-97C4-DE1FF8463F95}"/>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878DB629-A05C-413A-82E2-AC05DC693202}"/>
              </a:ext>
            </a:extLst>
          </p:cNvPr>
          <p:cNvSpPr>
            <a:spLocks noGrp="1"/>
          </p:cNvSpPr>
          <p:nvPr>
            <p:ph type="sldNum" sz="quarter" idx="12"/>
          </p:nvPr>
        </p:nvSpPr>
        <p:spPr/>
        <p:txBody>
          <a:bodyPr/>
          <a:lstStyle/>
          <a:p>
            <a:fld id="{351188DD-6605-4EF4-9E67-B567F731CE68}" type="slidenum">
              <a:rPr lang="de-CH" smtClean="0">
                <a:solidFill>
                  <a:srgbClr val="000000"/>
                </a:solidFill>
              </a:rPr>
              <a:pPr/>
              <a:t>84</a:t>
            </a:fld>
            <a:endParaRPr lang="de-CH">
              <a:solidFill>
                <a:srgbClr val="000000"/>
              </a:solidFill>
            </a:endParaRPr>
          </a:p>
        </p:txBody>
      </p:sp>
      <p:sp>
        <p:nvSpPr>
          <p:cNvPr id="5" name="Titel 4">
            <a:extLst>
              <a:ext uri="{FF2B5EF4-FFF2-40B4-BE49-F238E27FC236}">
                <a16:creationId xmlns:a16="http://schemas.microsoft.com/office/drawing/2014/main" id="{F990C12C-8BBF-4942-9080-F6258E95809E}"/>
              </a:ext>
            </a:extLst>
          </p:cNvPr>
          <p:cNvSpPr>
            <a:spLocks noGrp="1"/>
          </p:cNvSpPr>
          <p:nvPr>
            <p:ph type="title"/>
          </p:nvPr>
        </p:nvSpPr>
        <p:spPr/>
        <p:txBody>
          <a:bodyPr/>
          <a:lstStyle/>
          <a:p>
            <a:r>
              <a:rPr lang="de-CH" err="1"/>
              <a:t>DevOps</a:t>
            </a:r>
            <a:endParaRPr lang="en-GB"/>
          </a:p>
        </p:txBody>
      </p:sp>
      <p:sp>
        <p:nvSpPr>
          <p:cNvPr id="6" name="Textplatzhalter 5">
            <a:extLst>
              <a:ext uri="{FF2B5EF4-FFF2-40B4-BE49-F238E27FC236}">
                <a16:creationId xmlns:a16="http://schemas.microsoft.com/office/drawing/2014/main" id="{53734651-F16D-40CB-847E-5EC02C6C7CFF}"/>
              </a:ext>
            </a:extLst>
          </p:cNvPr>
          <p:cNvSpPr>
            <a:spLocks noGrp="1"/>
          </p:cNvSpPr>
          <p:nvPr>
            <p:ph type="body" idx="1"/>
          </p:nvPr>
        </p:nvSpPr>
        <p:spPr/>
        <p:txBody>
          <a:bodyPr/>
          <a:lstStyle/>
          <a:p>
            <a:r>
              <a:rPr lang="de-DE"/>
              <a:t>Woran erkennen wir Infrastructure </a:t>
            </a:r>
            <a:r>
              <a:rPr lang="de-DE" err="1"/>
              <a:t>as</a:t>
            </a:r>
            <a:r>
              <a:rPr lang="de-DE"/>
              <a:t> Code?</a:t>
            </a:r>
          </a:p>
          <a:p>
            <a:pPr marL="342900" indent="-342900">
              <a:buFont typeface="Arial" panose="020B0604020202020204" pitchFamily="34" charset="0"/>
              <a:buChar char="•"/>
            </a:pPr>
            <a:r>
              <a:rPr lang="en-US" err="1"/>
              <a:t>Manuelle</a:t>
            </a:r>
            <a:r>
              <a:rPr lang="en-US"/>
              <a:t> </a:t>
            </a:r>
            <a:r>
              <a:rPr lang="en-US" err="1"/>
              <a:t>änderungen</a:t>
            </a:r>
            <a:r>
              <a:rPr lang="en-US"/>
              <a:t> </a:t>
            </a:r>
            <a:r>
              <a:rPr lang="en-US" err="1"/>
              <a:t>nur</a:t>
            </a:r>
            <a:r>
              <a:rPr lang="en-US"/>
              <a:t> am Code, </a:t>
            </a:r>
            <a:r>
              <a:rPr lang="en-US" err="1"/>
              <a:t>nicht</a:t>
            </a:r>
            <a:r>
              <a:rPr lang="en-US"/>
              <a:t> am </a:t>
            </a:r>
            <a:r>
              <a:rPr lang="en-US" err="1"/>
              <a:t>laufenden</a:t>
            </a:r>
            <a:r>
              <a:rPr lang="en-US"/>
              <a:t> System</a:t>
            </a:r>
          </a:p>
          <a:p>
            <a:pPr marL="342900" indent="-342900">
              <a:buFont typeface="Arial" panose="020B0604020202020204" pitchFamily="34" charset="0"/>
              <a:buChar char="•"/>
            </a:pPr>
            <a:r>
              <a:rPr lang="en-US" err="1"/>
              <a:t>Automatisiertes</a:t>
            </a:r>
            <a:r>
              <a:rPr lang="en-US"/>
              <a:t> </a:t>
            </a:r>
            <a:r>
              <a:rPr lang="en-US" err="1"/>
              <a:t>zur</a:t>
            </a:r>
            <a:r>
              <a:rPr lang="en-US"/>
              <a:t> </a:t>
            </a:r>
            <a:r>
              <a:rPr lang="en-US" err="1"/>
              <a:t>Verfügung</a:t>
            </a:r>
            <a:r>
              <a:rPr lang="en-US"/>
              <a:t> </a:t>
            </a:r>
            <a:r>
              <a:rPr lang="en-US" err="1"/>
              <a:t>stellen</a:t>
            </a:r>
            <a:r>
              <a:rPr lang="en-US"/>
              <a:t> von </a:t>
            </a:r>
            <a:r>
              <a:rPr lang="en-US" err="1"/>
              <a:t>Infrastruktur</a:t>
            </a:r>
            <a:endParaRPr lang="en-US"/>
          </a:p>
          <a:p>
            <a:pPr marL="342900" indent="-342900">
              <a:buFont typeface="Arial" panose="020B0604020202020204" pitchFamily="34" charset="0"/>
              <a:buChar char="•"/>
            </a:pPr>
            <a:r>
              <a:rPr lang="en-US"/>
              <a:t>Self Service </a:t>
            </a:r>
            <a:r>
              <a:rPr lang="en-US" err="1"/>
              <a:t>für</a:t>
            </a:r>
            <a:r>
              <a:rPr lang="en-US"/>
              <a:t> Teams</a:t>
            </a:r>
          </a:p>
        </p:txBody>
      </p:sp>
    </p:spTree>
    <p:extLst>
      <p:ext uri="{BB962C8B-B14F-4D97-AF65-F5344CB8AC3E}">
        <p14:creationId xmlns:p14="http://schemas.microsoft.com/office/powerpoint/2010/main" val="42528233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7ED107-0FD0-46A3-BD24-8C14A36748B5}"/>
              </a:ext>
            </a:extLst>
          </p:cNvPr>
          <p:cNvSpPr>
            <a:spLocks noGrp="1"/>
          </p:cNvSpPr>
          <p:nvPr>
            <p:ph type="dt" sz="half" idx="10"/>
          </p:nvPr>
        </p:nvSpPr>
        <p:spPr/>
        <p:txBody>
          <a:bodyPr/>
          <a:lstStyle/>
          <a:p>
            <a:r>
              <a:rPr lang="de-DE">
                <a:solidFill>
                  <a:srgbClr val="000000"/>
                </a:solidFill>
              </a:rPr>
              <a:t>xx.xx.xxxx</a:t>
            </a:r>
            <a:endParaRPr lang="de-CH">
              <a:solidFill>
                <a:srgbClr val="000000"/>
              </a:solidFill>
            </a:endParaRPr>
          </a:p>
        </p:txBody>
      </p:sp>
      <p:sp>
        <p:nvSpPr>
          <p:cNvPr id="3" name="Fußzeilenplatzhalter 2">
            <a:extLst>
              <a:ext uri="{FF2B5EF4-FFF2-40B4-BE49-F238E27FC236}">
                <a16:creationId xmlns:a16="http://schemas.microsoft.com/office/drawing/2014/main" id="{BA8DC3EE-FBE7-4EAB-97C4-DE1FF8463F95}"/>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878DB629-A05C-413A-82E2-AC05DC693202}"/>
              </a:ext>
            </a:extLst>
          </p:cNvPr>
          <p:cNvSpPr>
            <a:spLocks noGrp="1"/>
          </p:cNvSpPr>
          <p:nvPr>
            <p:ph type="sldNum" sz="quarter" idx="12"/>
          </p:nvPr>
        </p:nvSpPr>
        <p:spPr/>
        <p:txBody>
          <a:bodyPr/>
          <a:lstStyle/>
          <a:p>
            <a:fld id="{351188DD-6605-4EF4-9E67-B567F731CE68}" type="slidenum">
              <a:rPr lang="de-CH" smtClean="0">
                <a:solidFill>
                  <a:srgbClr val="000000"/>
                </a:solidFill>
              </a:rPr>
              <a:pPr/>
              <a:t>85</a:t>
            </a:fld>
            <a:endParaRPr lang="de-CH">
              <a:solidFill>
                <a:srgbClr val="000000"/>
              </a:solidFill>
            </a:endParaRPr>
          </a:p>
        </p:txBody>
      </p:sp>
      <p:sp>
        <p:nvSpPr>
          <p:cNvPr id="5" name="Titel 4">
            <a:extLst>
              <a:ext uri="{FF2B5EF4-FFF2-40B4-BE49-F238E27FC236}">
                <a16:creationId xmlns:a16="http://schemas.microsoft.com/office/drawing/2014/main" id="{F990C12C-8BBF-4942-9080-F6258E95809E}"/>
              </a:ext>
            </a:extLst>
          </p:cNvPr>
          <p:cNvSpPr>
            <a:spLocks noGrp="1"/>
          </p:cNvSpPr>
          <p:nvPr>
            <p:ph type="title"/>
          </p:nvPr>
        </p:nvSpPr>
        <p:spPr/>
        <p:txBody>
          <a:bodyPr/>
          <a:lstStyle/>
          <a:p>
            <a:r>
              <a:rPr lang="de-CH"/>
              <a:t>BizDevOps</a:t>
            </a:r>
            <a:endParaRPr lang="en-GB"/>
          </a:p>
        </p:txBody>
      </p:sp>
      <p:sp>
        <p:nvSpPr>
          <p:cNvPr id="6" name="Textplatzhalter 5">
            <a:extLst>
              <a:ext uri="{FF2B5EF4-FFF2-40B4-BE49-F238E27FC236}">
                <a16:creationId xmlns:a16="http://schemas.microsoft.com/office/drawing/2014/main" id="{53734651-F16D-40CB-847E-5EC02C6C7CFF}"/>
              </a:ext>
            </a:extLst>
          </p:cNvPr>
          <p:cNvSpPr>
            <a:spLocks noGrp="1"/>
          </p:cNvSpPr>
          <p:nvPr>
            <p:ph type="body" idx="1"/>
          </p:nvPr>
        </p:nvSpPr>
        <p:spPr/>
        <p:txBody>
          <a:bodyPr/>
          <a:lstStyle/>
          <a:p>
            <a:r>
              <a:rPr lang="de-CH"/>
              <a:t>Das Team als natürliches Silo</a:t>
            </a:r>
          </a:p>
          <a:p>
            <a:pPr marL="342900" indent="-342900">
              <a:buFont typeface="Arial" panose="020B0604020202020204" pitchFamily="34" charset="0"/>
              <a:buChar char="•"/>
            </a:pPr>
            <a:r>
              <a:rPr lang="de-CH"/>
              <a:t>Conways Law</a:t>
            </a:r>
          </a:p>
          <a:p>
            <a:pPr marL="342900" indent="-342900">
              <a:buFont typeface="Arial" panose="020B0604020202020204" pitchFamily="34" charset="0"/>
              <a:buChar char="•"/>
            </a:pPr>
            <a:r>
              <a:rPr lang="de-CH"/>
              <a:t>Teams skalieren nicht</a:t>
            </a:r>
          </a:p>
          <a:p>
            <a:pPr marL="342900" indent="-342900">
              <a:buFont typeface="Arial" panose="020B0604020202020204" pitchFamily="34" charset="0"/>
              <a:buChar char="•"/>
            </a:pPr>
            <a:r>
              <a:rPr lang="de-CH"/>
              <a:t>Business – IT – Alignment</a:t>
            </a:r>
          </a:p>
          <a:p>
            <a:pPr marL="342900" indent="-342900">
              <a:buFont typeface="Arial" panose="020B0604020202020204" pitchFamily="34" charset="0"/>
              <a:buChar char="•"/>
            </a:pPr>
            <a:r>
              <a:rPr lang="de-CH"/>
              <a:t>From </a:t>
            </a:r>
            <a:r>
              <a:rPr lang="en-US" b="1"/>
              <a:t>Roles  &amp; responsibilities </a:t>
            </a:r>
            <a:r>
              <a:rPr lang="en-US"/>
              <a:t>to</a:t>
            </a:r>
            <a:r>
              <a:rPr lang="en-US" b="1"/>
              <a:t> Tasks &amp; Skills</a:t>
            </a:r>
            <a:endParaRPr lang="en-GB" b="1"/>
          </a:p>
        </p:txBody>
      </p:sp>
    </p:spTree>
    <p:extLst>
      <p:ext uri="{BB962C8B-B14F-4D97-AF65-F5344CB8AC3E}">
        <p14:creationId xmlns:p14="http://schemas.microsoft.com/office/powerpoint/2010/main" val="21177935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2" name="think-cell Folie" r:id="rId5" imgW="360" imgH="360" progId="TCLayout.ActiveDocument.1">
                  <p:embed/>
                </p:oleObj>
              </mc:Choice>
              <mc:Fallback>
                <p:oleObj name="think-cell Folie" r:id="rId5"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DE">
                <a:solidFill>
                  <a:srgbClr val="000000"/>
                </a:solidFill>
              </a:rPr>
              <a:t>Institut für Finanzmanagement </a:t>
            </a:r>
            <a:r>
              <a:rPr lang="de-DE"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DE" smtClean="0">
                <a:solidFill>
                  <a:srgbClr val="000000"/>
                </a:solidFill>
              </a:rPr>
              <a:pPr/>
              <a:t>86</a:t>
            </a:fld>
            <a:endParaRPr lang="de-DE">
              <a:solidFill>
                <a:srgbClr val="000000"/>
              </a:solidFill>
            </a:endParaRPr>
          </a:p>
        </p:txBody>
      </p:sp>
      <p:sp>
        <p:nvSpPr>
          <p:cNvPr id="6" name="Titel 5">
            <a:extLst>
              <a:ext uri="{FF2B5EF4-FFF2-40B4-BE49-F238E27FC236}">
                <a16:creationId xmlns:a16="http://schemas.microsoft.com/office/drawing/2014/main" id="{6A3B45D0-5937-4A41-AFB1-3D5AE9FFEBDA}"/>
              </a:ext>
            </a:extLst>
          </p:cNvPr>
          <p:cNvSpPr>
            <a:spLocks noGrp="1"/>
          </p:cNvSpPr>
          <p:nvPr>
            <p:ph type="title"/>
          </p:nvPr>
        </p:nvSpPr>
        <p:spPr>
          <a:xfrm>
            <a:off x="925999" y="1042417"/>
            <a:ext cx="11582969" cy="361950"/>
          </a:xfrm>
        </p:spPr>
        <p:txBody>
          <a:bodyPr vert="horz"/>
          <a:lstStyle/>
          <a:p>
            <a:r>
              <a:rPr lang="de-DE"/>
              <a:t>Vielen Dank für Euer Interesse!</a:t>
            </a:r>
          </a:p>
        </p:txBody>
      </p:sp>
      <p:sp>
        <p:nvSpPr>
          <p:cNvPr id="10" name="Rechteck 42">
            <a:extLst>
              <a:ext uri="{FF2B5EF4-FFF2-40B4-BE49-F238E27FC236}">
                <a16:creationId xmlns:a16="http://schemas.microsoft.com/office/drawing/2014/main" id="{D5E117B2-CA86-4D2E-8A70-124E2FEE51E0}"/>
              </a:ext>
            </a:extLst>
          </p:cNvPr>
          <p:cNvSpPr/>
          <p:nvPr/>
        </p:nvSpPr>
        <p:spPr>
          <a:xfrm>
            <a:off x="899147" y="1476375"/>
            <a:ext cx="11582969" cy="5616623"/>
          </a:xfrm>
          <a:prstGeom prst="rect">
            <a:avLst/>
          </a:prstGeom>
          <a:noFill/>
          <a:ln w="12700" cap="flat" cmpd="sng" algn="ctr">
            <a:solidFill>
              <a:srgbClr val="003399"/>
            </a:solidFill>
            <a:prstDash val="solid"/>
            <a:miter lim="800000"/>
          </a:ln>
          <a:effectLst/>
        </p:spPr>
        <p:txBody>
          <a:bodyPr rtlCol="0" anchor="ctr"/>
          <a:lstStyle/>
          <a:p>
            <a:pPr marL="252000" marR="0" lvl="0" indent="-252000" algn="ctr" defTabSz="914400" eaLnBrk="1" fontAlgn="auto" latinLnBrk="0" hangingPunct="1">
              <a:lnSpc>
                <a:spcPts val="2600"/>
              </a:lnSpc>
              <a:spcBef>
                <a:spcPts val="0"/>
              </a:spcBef>
              <a:spcAft>
                <a:spcPts val="0"/>
              </a:spcAft>
              <a:buClr>
                <a:srgbClr val="00A5D5"/>
              </a:buClr>
              <a:buSzPct val="125000"/>
              <a:buFont typeface="Arial" panose="020B0604020202020204" pitchFamily="34" charset="0"/>
              <a:buChar char="›"/>
              <a:tabLst/>
              <a:defRPr/>
            </a:pPr>
            <a:endParaRPr kumimoji="0" lang="de-DE" sz="2000" b="0" i="0" u="none" strike="noStrike" kern="0" cap="none" spc="0" normalizeH="0" baseline="0" noProof="0">
              <a:ln>
                <a:noFill/>
              </a:ln>
              <a:solidFill>
                <a:srgbClr val="FFFFFF"/>
              </a:solidFill>
              <a:effectLst/>
              <a:uLnTx/>
              <a:uFillTx/>
              <a:latin typeface="Arial"/>
              <a:ea typeface="+mn-ea"/>
              <a:cs typeface="+mn-cs"/>
            </a:endParaRPr>
          </a:p>
        </p:txBody>
      </p:sp>
      <p:pic>
        <p:nvPicPr>
          <p:cNvPr id="32" name="Grafik 31">
            <a:extLst>
              <a:ext uri="{FF2B5EF4-FFF2-40B4-BE49-F238E27FC236}">
                <a16:creationId xmlns:a16="http://schemas.microsoft.com/office/drawing/2014/main" id="{2C82170F-DA6A-46B4-80AD-D6D70DF8314E}"/>
              </a:ext>
            </a:extLst>
          </p:cNvPr>
          <p:cNvPicPr>
            <a:picLocks noChangeAspect="1"/>
          </p:cNvPicPr>
          <p:nvPr/>
        </p:nvPicPr>
        <p:blipFill>
          <a:blip r:embed="rId7"/>
          <a:stretch>
            <a:fillRect/>
          </a:stretch>
        </p:blipFill>
        <p:spPr>
          <a:xfrm>
            <a:off x="2545011" y="1879189"/>
            <a:ext cx="8552876" cy="4810993"/>
          </a:xfrm>
          <a:prstGeom prst="rect">
            <a:avLst/>
          </a:prstGeom>
        </p:spPr>
      </p:pic>
      <p:sp>
        <p:nvSpPr>
          <p:cNvPr id="9" name="Datumsplatzhalter 1">
            <a:extLst>
              <a:ext uri="{FF2B5EF4-FFF2-40B4-BE49-F238E27FC236}">
                <a16:creationId xmlns:a16="http://schemas.microsoft.com/office/drawing/2014/main" id="{DC4B88D7-A637-44A6-9CAE-1B9B65CF8C78}"/>
              </a:ext>
            </a:extLst>
          </p:cNvPr>
          <p:cNvSpPr>
            <a:spLocks noGrp="1"/>
          </p:cNvSpPr>
          <p:nvPr>
            <p:ph type="dt" sz="half" idx="10"/>
          </p:nvPr>
        </p:nvSpPr>
        <p:spPr>
          <a:xfrm>
            <a:off x="10335666" y="7197725"/>
            <a:ext cx="1087649" cy="179388"/>
          </a:xfrm>
        </p:spPr>
        <p:txBody>
          <a:bodyPr/>
          <a:lstStyle/>
          <a:p>
            <a:r>
              <a:rPr lang="de-DE">
                <a:solidFill>
                  <a:srgbClr val="000000"/>
                </a:solidFill>
              </a:rPr>
              <a:t>13.04.2021</a:t>
            </a:r>
          </a:p>
        </p:txBody>
      </p:sp>
    </p:spTree>
    <p:extLst>
      <p:ext uri="{BB962C8B-B14F-4D97-AF65-F5344CB8AC3E}">
        <p14:creationId xmlns:p14="http://schemas.microsoft.com/office/powerpoint/2010/main" val="8131560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CB7C3DA-227D-416B-8005-DDCEF9D9765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6" name="think-cell Folie" r:id="rId5" imgW="360" imgH="360" progId="TCLayout.ActiveDocument.1">
                  <p:embed/>
                </p:oleObj>
              </mc:Choice>
              <mc:Fallback>
                <p:oleObj name="think-cell Folie" r:id="rId5" imgW="360" imgH="360" progId="TCLayout.ActiveDocument.1">
                  <p:embed/>
                  <p:pic>
                    <p:nvPicPr>
                      <p:cNvPr id="8" name="Objekt 7" hidden="1">
                        <a:extLst>
                          <a:ext uri="{FF2B5EF4-FFF2-40B4-BE49-F238E27FC236}">
                            <a16:creationId xmlns:a16="http://schemas.microsoft.com/office/drawing/2014/main" id="{FCB7C3DA-227D-416B-8005-DDCEF9D9765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Fußzeilenplatzhalter 2">
            <a:extLst>
              <a:ext uri="{FF2B5EF4-FFF2-40B4-BE49-F238E27FC236}">
                <a16:creationId xmlns:a16="http://schemas.microsoft.com/office/drawing/2014/main" id="{59A686FD-FADF-4D04-BFED-AF7C8A7B4E80}"/>
              </a:ext>
            </a:extLst>
          </p:cNvPr>
          <p:cNvSpPr>
            <a:spLocks noGrp="1"/>
          </p:cNvSpPr>
          <p:nvPr>
            <p:ph type="ftr" sz="quarter" idx="11"/>
          </p:nvPr>
        </p:nvSpPr>
        <p:spPr/>
        <p:txBody>
          <a:bodyPr/>
          <a:lstStyle/>
          <a:p>
            <a:r>
              <a:rPr lang="de-DE">
                <a:solidFill>
                  <a:srgbClr val="000000"/>
                </a:solidFill>
              </a:rPr>
              <a:t>Institut für Finanzmanagement </a:t>
            </a:r>
            <a:r>
              <a:rPr lang="de-DE" b="1">
                <a:solidFill>
                  <a:srgbClr val="000000"/>
                </a:solidFill>
              </a:rPr>
              <a:t>IFF</a:t>
            </a:r>
          </a:p>
        </p:txBody>
      </p:sp>
      <p:sp>
        <p:nvSpPr>
          <p:cNvPr id="4" name="Foliennummernplatzhalter 3">
            <a:extLst>
              <a:ext uri="{FF2B5EF4-FFF2-40B4-BE49-F238E27FC236}">
                <a16:creationId xmlns:a16="http://schemas.microsoft.com/office/drawing/2014/main" id="{B334B051-9D2F-4B58-A19A-1D6C0FEC7ECC}"/>
              </a:ext>
            </a:extLst>
          </p:cNvPr>
          <p:cNvSpPr>
            <a:spLocks noGrp="1"/>
          </p:cNvSpPr>
          <p:nvPr>
            <p:ph type="sldNum" sz="quarter" idx="12"/>
          </p:nvPr>
        </p:nvSpPr>
        <p:spPr/>
        <p:txBody>
          <a:bodyPr/>
          <a:lstStyle/>
          <a:p>
            <a:fld id="{351188DD-6605-4EF4-9E67-B567F731CE68}" type="slidenum">
              <a:rPr lang="de-DE" smtClean="0">
                <a:solidFill>
                  <a:srgbClr val="000000"/>
                </a:solidFill>
              </a:rPr>
              <a:pPr/>
              <a:t>87</a:t>
            </a:fld>
            <a:endParaRPr lang="de-DE">
              <a:solidFill>
                <a:srgbClr val="000000"/>
              </a:solidFill>
            </a:endParaRPr>
          </a:p>
        </p:txBody>
      </p:sp>
      <p:sp>
        <p:nvSpPr>
          <p:cNvPr id="28" name="Datumsplatzhalter 1">
            <a:extLst>
              <a:ext uri="{FF2B5EF4-FFF2-40B4-BE49-F238E27FC236}">
                <a16:creationId xmlns:a16="http://schemas.microsoft.com/office/drawing/2014/main" id="{C66322EC-7E5F-4F46-B298-DD44999A6720}"/>
              </a:ext>
            </a:extLst>
          </p:cNvPr>
          <p:cNvSpPr>
            <a:spLocks noGrp="1"/>
          </p:cNvSpPr>
          <p:nvPr>
            <p:ph type="dt" sz="half" idx="10"/>
          </p:nvPr>
        </p:nvSpPr>
        <p:spPr>
          <a:xfrm>
            <a:off x="10335666" y="7197725"/>
            <a:ext cx="1087649" cy="179388"/>
          </a:xfrm>
        </p:spPr>
        <p:txBody>
          <a:bodyPr/>
          <a:lstStyle/>
          <a:p>
            <a:r>
              <a:rPr lang="de-DE">
                <a:solidFill>
                  <a:srgbClr val="000000"/>
                </a:solidFill>
              </a:rPr>
              <a:t>13.04.2021</a:t>
            </a:r>
          </a:p>
        </p:txBody>
      </p:sp>
      <p:pic>
        <p:nvPicPr>
          <p:cNvPr id="7" name="Grafik 6">
            <a:extLst>
              <a:ext uri="{FF2B5EF4-FFF2-40B4-BE49-F238E27FC236}">
                <a16:creationId xmlns:a16="http://schemas.microsoft.com/office/drawing/2014/main" id="{D398F8FC-111D-4946-8F6D-E1D25D895C10}"/>
              </a:ext>
            </a:extLst>
          </p:cNvPr>
          <p:cNvPicPr>
            <a:picLocks noChangeAspect="1"/>
          </p:cNvPicPr>
          <p:nvPr/>
        </p:nvPicPr>
        <p:blipFill>
          <a:blip r:embed="rId7"/>
          <a:stretch>
            <a:fillRect/>
          </a:stretch>
        </p:blipFill>
        <p:spPr>
          <a:xfrm>
            <a:off x="2096211" y="859768"/>
            <a:ext cx="9250527" cy="6037260"/>
          </a:xfrm>
          <a:prstGeom prst="rect">
            <a:avLst/>
          </a:prstGeom>
        </p:spPr>
      </p:pic>
    </p:spTree>
    <p:extLst>
      <p:ext uri="{BB962C8B-B14F-4D97-AF65-F5344CB8AC3E}">
        <p14:creationId xmlns:p14="http://schemas.microsoft.com/office/powerpoint/2010/main" val="10069279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5B4391-8D7F-4882-BAD2-2BD00AA497F4}"/>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ooter Placeholder 2">
            <a:extLst>
              <a:ext uri="{FF2B5EF4-FFF2-40B4-BE49-F238E27FC236}">
                <a16:creationId xmlns:a16="http://schemas.microsoft.com/office/drawing/2014/main" id="{13073FBF-8E50-4E49-B623-0AC5C9203B33}"/>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Slide Number Placeholder 3">
            <a:extLst>
              <a:ext uri="{FF2B5EF4-FFF2-40B4-BE49-F238E27FC236}">
                <a16:creationId xmlns:a16="http://schemas.microsoft.com/office/drawing/2014/main" id="{41A88AF0-01DC-450C-A72C-BDE07E89F328}"/>
              </a:ext>
            </a:extLst>
          </p:cNvPr>
          <p:cNvSpPr>
            <a:spLocks noGrp="1"/>
          </p:cNvSpPr>
          <p:nvPr>
            <p:ph type="sldNum" sz="quarter" idx="12"/>
          </p:nvPr>
        </p:nvSpPr>
        <p:spPr/>
        <p:txBody>
          <a:bodyPr/>
          <a:lstStyle/>
          <a:p>
            <a:fld id="{351188DD-6605-4EF4-9E67-B567F731CE68}" type="slidenum">
              <a:rPr lang="de-CH" smtClean="0">
                <a:solidFill>
                  <a:srgbClr val="000000"/>
                </a:solidFill>
              </a:rPr>
              <a:pPr/>
              <a:t>88</a:t>
            </a:fld>
            <a:endParaRPr lang="de-CH">
              <a:solidFill>
                <a:srgbClr val="000000"/>
              </a:solidFill>
            </a:endParaRPr>
          </a:p>
        </p:txBody>
      </p:sp>
      <p:sp>
        <p:nvSpPr>
          <p:cNvPr id="5" name="Title 4">
            <a:extLst>
              <a:ext uri="{FF2B5EF4-FFF2-40B4-BE49-F238E27FC236}">
                <a16:creationId xmlns:a16="http://schemas.microsoft.com/office/drawing/2014/main" id="{0579D9D6-CE8B-4EE0-97B7-422E931C0458}"/>
              </a:ext>
            </a:extLst>
          </p:cNvPr>
          <p:cNvSpPr>
            <a:spLocks noGrp="1"/>
          </p:cNvSpPr>
          <p:nvPr>
            <p:ph type="title"/>
          </p:nvPr>
        </p:nvSpPr>
        <p:spPr/>
        <p:txBody>
          <a:bodyPr/>
          <a:lstStyle/>
          <a:p>
            <a:r>
              <a:rPr lang="de-CH" dirty="0"/>
              <a:t>License</a:t>
            </a:r>
            <a:endParaRPr lang="en-GB" dirty="0"/>
          </a:p>
        </p:txBody>
      </p:sp>
      <p:sp>
        <p:nvSpPr>
          <p:cNvPr id="6" name="Text Placeholder 5">
            <a:extLst>
              <a:ext uri="{FF2B5EF4-FFF2-40B4-BE49-F238E27FC236}">
                <a16:creationId xmlns:a16="http://schemas.microsoft.com/office/drawing/2014/main" id="{3BA2ECD2-56EA-4ED1-BD92-3C17067DAD84}"/>
              </a:ext>
            </a:extLst>
          </p:cNvPr>
          <p:cNvSpPr>
            <a:spLocks noGrp="1"/>
          </p:cNvSpPr>
          <p:nvPr>
            <p:ph type="body" idx="1"/>
          </p:nvPr>
        </p:nvSpPr>
        <p:spPr/>
        <p:txBody>
          <a:bodyPr/>
          <a:lstStyle/>
          <a:p>
            <a:pPr lvl="0" defTabSz="914400" eaLnBrk="0" hangingPunct="0">
              <a:lnSpc>
                <a:spcPct val="100000"/>
              </a:lnSpc>
              <a:spcBef>
                <a:spcPct val="0"/>
              </a:spcBef>
            </a:pPr>
            <a:r>
              <a:rPr lang="en-US" altLang="en-US" dirty="0">
                <a:latin typeface="Arial" panose="020B0604020202020204" pitchFamily="34" charset="0"/>
              </a:rPr>
              <a:t>               </a:t>
            </a:r>
          </a:p>
          <a:p>
            <a:pPr lvl="0" defTabSz="914400" eaLnBrk="0" hangingPunct="0">
              <a:lnSpc>
                <a:spcPct val="100000"/>
              </a:lnSpc>
              <a:spcBef>
                <a:spcPct val="0"/>
              </a:spcBef>
            </a:pPr>
            <a:r>
              <a:rPr lang="en-US" altLang="en-US" dirty="0">
                <a:latin typeface="Arial" panose="020B0604020202020204" pitchFamily="34" charset="0"/>
              </a:rPr>
              <a:t>To the extent possible under law, the person who associated CC0 with this work has waived all copyright and related or neighboring rights to this work.</a:t>
            </a:r>
            <a:endParaRPr lang="en-GB" dirty="0"/>
          </a:p>
        </p:txBody>
      </p:sp>
      <p:pic>
        <p:nvPicPr>
          <p:cNvPr id="19458" name="Picture 2" descr="CC0 logo">
            <a:hlinkClick r:id="rId2"/>
            <a:extLst>
              <a:ext uri="{FF2B5EF4-FFF2-40B4-BE49-F238E27FC236}">
                <a16:creationId xmlns:a16="http://schemas.microsoft.com/office/drawing/2014/main" id="{A5372D29-2727-46A9-96B3-74F71CA33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99" y="3485355"/>
            <a:ext cx="1479576" cy="521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568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0D97888-D78C-453F-85E1-0F55AD8E0A2E}"/>
              </a:ext>
            </a:extLst>
          </p:cNvPr>
          <p:cNvSpPr>
            <a:spLocks noGrp="1"/>
          </p:cNvSpPr>
          <p:nvPr>
            <p:ph type="dt" sz="half" idx="10"/>
          </p:nvPr>
        </p:nvSpPr>
        <p:spPr/>
        <p:txBody>
          <a:bodyPr/>
          <a:lstStyle/>
          <a:p>
            <a:r>
              <a:rPr lang="de-DE">
                <a:solidFill>
                  <a:srgbClr val="000000"/>
                </a:solidFill>
              </a:rPr>
              <a:t>13.04.2021</a:t>
            </a:r>
            <a:endParaRPr lang="de-CH">
              <a:solidFill>
                <a:srgbClr val="000000"/>
              </a:solidFill>
            </a:endParaRPr>
          </a:p>
        </p:txBody>
      </p:sp>
      <p:sp>
        <p:nvSpPr>
          <p:cNvPr id="3" name="Fußzeilenplatzhalter 2">
            <a:extLst>
              <a:ext uri="{FF2B5EF4-FFF2-40B4-BE49-F238E27FC236}">
                <a16:creationId xmlns:a16="http://schemas.microsoft.com/office/drawing/2014/main" id="{7B153EB1-E7A7-4A75-AAB2-6332F52E1A12}"/>
              </a:ext>
            </a:extLst>
          </p:cNvPr>
          <p:cNvSpPr>
            <a:spLocks noGrp="1"/>
          </p:cNvSpPr>
          <p:nvPr>
            <p:ph type="ftr" sz="quarter" idx="11"/>
          </p:nvPr>
        </p:nvSpPr>
        <p:spPr/>
        <p:txBody>
          <a:bodyPr/>
          <a:lstStyle/>
          <a:p>
            <a:r>
              <a:rPr lang="de-CH">
                <a:solidFill>
                  <a:srgbClr val="000000"/>
                </a:solidFill>
              </a:rPr>
              <a:t>Institut für Finanzmanagement IFF</a:t>
            </a:r>
          </a:p>
        </p:txBody>
      </p:sp>
      <p:sp>
        <p:nvSpPr>
          <p:cNvPr id="4" name="Foliennummernplatzhalter 3">
            <a:extLst>
              <a:ext uri="{FF2B5EF4-FFF2-40B4-BE49-F238E27FC236}">
                <a16:creationId xmlns:a16="http://schemas.microsoft.com/office/drawing/2014/main" id="{3EEC684D-355C-4B86-AE50-67111CB9C3C6}"/>
              </a:ext>
            </a:extLst>
          </p:cNvPr>
          <p:cNvSpPr>
            <a:spLocks noGrp="1"/>
          </p:cNvSpPr>
          <p:nvPr>
            <p:ph type="sldNum" sz="quarter" idx="12"/>
          </p:nvPr>
        </p:nvSpPr>
        <p:spPr/>
        <p:txBody>
          <a:bodyPr/>
          <a:lstStyle/>
          <a:p>
            <a:fld id="{351188DD-6605-4EF4-9E67-B567F731CE68}" type="slidenum">
              <a:rPr lang="de-CH" smtClean="0">
                <a:solidFill>
                  <a:srgbClr val="000000"/>
                </a:solidFill>
              </a:rPr>
              <a:pPr/>
              <a:t>9</a:t>
            </a:fld>
            <a:endParaRPr lang="de-CH">
              <a:solidFill>
                <a:srgbClr val="000000"/>
              </a:solidFill>
            </a:endParaRPr>
          </a:p>
        </p:txBody>
      </p:sp>
      <p:pic>
        <p:nvPicPr>
          <p:cNvPr id="6" name="Grafik 5">
            <a:extLst>
              <a:ext uri="{FF2B5EF4-FFF2-40B4-BE49-F238E27FC236}">
                <a16:creationId xmlns:a16="http://schemas.microsoft.com/office/drawing/2014/main" id="{90F6999A-1A89-440F-927C-2A544A100078}"/>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62082" y="1641763"/>
            <a:ext cx="4020308" cy="3342554"/>
          </a:xfrm>
          <a:prstGeom prst="ellipse">
            <a:avLst/>
          </a:prstGeom>
          <a:ln/>
        </p:spPr>
        <p:style>
          <a:lnRef idx="2">
            <a:schemeClr val="accent1">
              <a:shade val="50000"/>
            </a:schemeClr>
          </a:lnRef>
          <a:fillRef idx="1">
            <a:schemeClr val="accent1"/>
          </a:fillRef>
          <a:effectRef idx="0">
            <a:schemeClr val="accent1"/>
          </a:effectRef>
          <a:fontRef idx="minor">
            <a:schemeClr val="lt1"/>
          </a:fontRef>
        </p:style>
      </p:pic>
      <p:sp>
        <p:nvSpPr>
          <p:cNvPr id="8" name="Rechteck: abgerundete Ecken 7">
            <a:extLst>
              <a:ext uri="{FF2B5EF4-FFF2-40B4-BE49-F238E27FC236}">
                <a16:creationId xmlns:a16="http://schemas.microsoft.com/office/drawing/2014/main" id="{0AEC6675-0A21-4B99-AEE2-7B747C7AA6DE}"/>
              </a:ext>
            </a:extLst>
          </p:cNvPr>
          <p:cNvSpPr/>
          <p:nvPr/>
        </p:nvSpPr>
        <p:spPr bwMode="auto">
          <a:xfrm>
            <a:off x="11025763" y="1093788"/>
            <a:ext cx="1880755" cy="1410421"/>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de-CH"/>
              <a:t>Äu</a:t>
            </a:r>
            <a:r>
              <a:rPr kumimoji="0" lang="de-CH" sz="2100" b="0" i="0" u="none" strike="noStrike" cap="none" normalizeH="0" baseline="0">
                <a:ln>
                  <a:noFill/>
                </a:ln>
                <a:solidFill>
                  <a:schemeClr val="tx1"/>
                </a:solidFill>
                <a:effectLst/>
                <a:latin typeface="Arial" charset="0"/>
              </a:rPr>
              <a:t>ssere Einflüsse</a:t>
            </a:r>
            <a:endParaRPr kumimoji="0" lang="en-GB" sz="21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846027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PS-PP">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enutzerdefiniert 3">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1042988" rtl="0" eaLnBrk="1" fontAlgn="base" latinLnBrk="0" hangingPunct="1">
          <a:lnSpc>
            <a:spcPct val="100000"/>
          </a:lnSpc>
          <a:spcBef>
            <a:spcPct val="0"/>
          </a:spcBef>
          <a:spcAft>
            <a:spcPct val="0"/>
          </a:spcAft>
          <a:buClrTx/>
          <a:buSzTx/>
          <a:buFontTx/>
          <a:buNone/>
          <a:tabLst/>
          <a:defRPr kumimoji="0" lang="de-CH" sz="21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ächste Schritte.potx" id="{58E37857-B8D4-4744-847D-8FF713D67E1C}" vid="{57128146-EBAA-45EC-B67E-ED699EE5942D}"/>
    </a:ext>
  </a:ext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F0D235BE6556F4ABE1BCD77D4D2DF8E" ma:contentTypeVersion="8" ma:contentTypeDescription="Create a new document." ma:contentTypeScope="" ma:versionID="8afc6645d73dd664cd9f1310709d00d8">
  <xsd:schema xmlns:xsd="http://www.w3.org/2001/XMLSchema" xmlns:xs="http://www.w3.org/2001/XMLSchema" xmlns:p="http://schemas.microsoft.com/office/2006/metadata/properties" xmlns:ns3="14aef0e4-e445-485d-a9f1-64e383dd5592" xmlns:ns4="b86d8ed5-88cb-41ac-956f-c50ea5d87e7b" targetNamespace="http://schemas.microsoft.com/office/2006/metadata/properties" ma:root="true" ma:fieldsID="ee5aa3484af9525728353718dd74722a" ns3:_="" ns4:_="">
    <xsd:import namespace="14aef0e4-e445-485d-a9f1-64e383dd5592"/>
    <xsd:import namespace="b86d8ed5-88cb-41ac-956f-c50ea5d87e7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aef0e4-e445-485d-a9f1-64e383dd559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6d8ed5-88cb-41ac-956f-c50ea5d87e7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70B0F2-A8D4-44F2-B01E-46D0F91C0FFA}">
  <ds:schemaRefs>
    <ds:schemaRef ds:uri="14aef0e4-e445-485d-a9f1-64e383dd5592"/>
    <ds:schemaRef ds:uri="b86d8ed5-88cb-41ac-956f-c50ea5d87e7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D83996B-56D7-45A6-A610-B4A40659F9DF}">
  <ds:schemaRefs>
    <ds:schemaRef ds:uri="14aef0e4-e445-485d-a9f1-64e383dd5592"/>
    <ds:schemaRef ds:uri="b86d8ed5-88cb-41ac-956f-c50ea5d87e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B2BFE82-22B7-498B-B8BB-C0B4EFB876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Nächste Schritte</Template>
  <TotalTime>0</TotalTime>
  <Words>4186</Words>
  <Application>Microsoft Office PowerPoint</Application>
  <PresentationFormat>Custom</PresentationFormat>
  <Paragraphs>774</Paragraphs>
  <Slides>88</Slides>
  <Notes>36</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2" baseType="lpstr">
      <vt:lpstr>Arial</vt:lpstr>
      <vt:lpstr>Calibri</vt:lpstr>
      <vt:lpstr>APS-PP</vt:lpstr>
      <vt:lpstr>think-cell Folie</vt:lpstr>
      <vt:lpstr>Fachmodul Digital Banking &amp; Insurance, FS21</vt:lpstr>
      <vt:lpstr>Modulbeschreibung</vt:lpstr>
      <vt:lpstr>Wer sind wir?</vt:lpstr>
      <vt:lpstr>Lernziele</vt:lpstr>
      <vt:lpstr>Eine kurze Geschichte des Scheiterns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Was können wir dagegen tun?</vt:lpstr>
      <vt:lpstr>PowerPoint Presentation</vt:lpstr>
      <vt:lpstr>Entwicklung von IT-Projektmanagement Methoden und wichtige Einflussfaktoren</vt:lpstr>
      <vt:lpstr>Entwicklung von IT-Projektmanagement Methoden und wichtige Einflussfaktoren</vt:lpstr>
      <vt:lpstr>Wie gut sind wir?</vt:lpstr>
      <vt:lpstr>Wie gut sind wir?</vt:lpstr>
      <vt:lpstr>Warum scheitern IT-Projekte?</vt:lpstr>
      <vt:lpstr>Bekannte Beispiele gescheiterter IT- Projekte</vt:lpstr>
      <vt:lpstr>DevOps</vt:lpstr>
      <vt:lpstr>PowerPoint Presentation</vt:lpstr>
      <vt:lpstr>Toyota Motor Corporation</vt:lpstr>
      <vt:lpstr>Das Toyota Production System (TPS)</vt:lpstr>
      <vt:lpstr>Lean (Production)</vt:lpstr>
      <vt:lpstr>Lean Management &amp; Lean Thinking</vt:lpstr>
      <vt:lpstr>PowerPoint Presentation</vt:lpstr>
      <vt:lpstr>Klassische Softwareentwicklungsansätze</vt:lpstr>
      <vt:lpstr>Wasserfall als Beispiel</vt:lpstr>
      <vt:lpstr>Probleme mit klassischen Ansätzen</vt:lpstr>
      <vt:lpstr>Scrum</vt:lpstr>
      <vt:lpstr>PowerPoint Presentation</vt:lpstr>
      <vt:lpstr>Die Säulen und Werte in Scrum. </vt:lpstr>
      <vt:lpstr>Extreme Programming (XP)</vt:lpstr>
      <vt:lpstr>Agile Manifesto</vt:lpstr>
      <vt:lpstr>PowerPoint Presentation</vt:lpstr>
      <vt:lpstr>PowerPoint Presentation</vt:lpstr>
      <vt:lpstr>PowerPoint Presentation</vt:lpstr>
      <vt:lpstr>Eine Applikation / Software bei der Baloise</vt:lpstr>
      <vt:lpstr>Ein Scrum Team bei der Baloise</vt:lpstr>
      <vt:lpstr>Warum krossfunktionale Teams wichtig sind</vt:lpstr>
      <vt:lpstr>DevOps</vt:lpstr>
      <vt:lpstr>PowerPoint Presentation</vt:lpstr>
      <vt:lpstr>PowerPoint Presentation</vt:lpstr>
      <vt:lpstr>Operations bei der Baloise bis vor einigen Jahren</vt:lpstr>
      <vt:lpstr>PowerPoint Presentation</vt:lpstr>
      <vt:lpstr>Standardisierung &amp; Automatisierung</vt:lpstr>
      <vt:lpstr>Standardisierung &amp; Automatisierung</vt:lpstr>
      <vt:lpstr>Standardisierung &amp; Automatisierung</vt:lpstr>
      <vt:lpstr>DevOps und Cloud: Grenzen der Skalierung</vt:lpstr>
      <vt:lpstr>Service Modelle in der Cloud</vt:lpstr>
      <vt:lpstr>Hat das Warten nun ein Ende?</vt:lpstr>
      <vt:lpstr>BizDevOps</vt:lpstr>
      <vt:lpstr>PowerPoint Presentation</vt:lpstr>
      <vt:lpstr>PowerPoint Presentation</vt:lpstr>
      <vt:lpstr>PowerPoint Presentation</vt:lpstr>
      <vt:lpstr>PowerPoint Presentation</vt:lpstr>
      <vt:lpstr>Conways Law</vt:lpstr>
      <vt:lpstr>Conways Law</vt:lpstr>
      <vt:lpstr>Business &lt;&gt; IT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Wrap Up</vt:lpstr>
      <vt:lpstr>Kurze Geschichte des Scheiterns</vt:lpstr>
      <vt:lpstr>Kurze Geschichte des Scheiterns</vt:lpstr>
      <vt:lpstr>Agilität</vt:lpstr>
      <vt:lpstr>Agilität</vt:lpstr>
      <vt:lpstr>Agilität</vt:lpstr>
      <vt:lpstr>DevOps</vt:lpstr>
      <vt:lpstr>DevOps</vt:lpstr>
      <vt:lpstr>BizDevOps</vt:lpstr>
      <vt:lpstr>Vielen Dank für Euer Interesse!</vt:lpstr>
      <vt:lpstr>PowerPoint Presentation</vt:lpstr>
      <vt:lpstr>License</vt:lpstr>
    </vt:vector>
  </TitlesOfParts>
  <Company>Fachhochschule Nordwestschweiz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Fachmodul Digital Banking &amp; Insurance, ab 21FS</dc:title>
  <dc:creator>Härri Matthias</dc:creator>
  <cp:lastModifiedBy>Cullmann, Matthias</cp:lastModifiedBy>
  <cp:revision>2</cp:revision>
  <dcterms:created xsi:type="dcterms:W3CDTF">2020-08-18T07:41:02Z</dcterms:created>
  <dcterms:modified xsi:type="dcterms:W3CDTF">2021-04-20T15:39:42Z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0x010100CF0D235BE6556F4ABE1BCD77D4D2DF8E</vt:lpwstr>
  </property>
  <property fmtid="{D5CDD505-2E9C-101B-9397-08002B2CF9AE}" pid="3" name="MSIP_Label_378055ef-7607-46e5-9564-5469035a1b2e_Enabled">
    <vt:lpwstr>true</vt:lpwstr>
  </property>
  <property fmtid="{D5CDD505-2E9C-101B-9397-08002B2CF9AE}" pid="4" name="MSIP_Label_378055ef-7607-46e5-9564-5469035a1b2e_SetDate">
    <vt:lpwstr>2021-02-15T13:18:18Z</vt:lpwstr>
  </property>
  <property fmtid="{D5CDD505-2E9C-101B-9397-08002B2CF9AE}" pid="5" name="MSIP_Label_378055ef-7607-46e5-9564-5469035a1b2e_Method">
    <vt:lpwstr>Standard</vt:lpwstr>
  </property>
  <property fmtid="{D5CDD505-2E9C-101B-9397-08002B2CF9AE}" pid="6" name="MSIP_Label_378055ef-7607-46e5-9564-5469035a1b2e_Name">
    <vt:lpwstr>378055ef-7607-46e5-9564-5469035a1b2e</vt:lpwstr>
  </property>
  <property fmtid="{D5CDD505-2E9C-101B-9397-08002B2CF9AE}" pid="7" name="MSIP_Label_378055ef-7607-46e5-9564-5469035a1b2e_SiteId">
    <vt:lpwstr>eb3c68b9-0935-4046-8550-8bcaa4167e2e</vt:lpwstr>
  </property>
  <property fmtid="{D5CDD505-2E9C-101B-9397-08002B2CF9AE}" pid="8" name="MSIP_Label_378055ef-7607-46e5-9564-5469035a1b2e_ActionId">
    <vt:lpwstr>5916142a-0747-4f10-98f3-98f9628d37cc</vt:lpwstr>
  </property>
  <property fmtid="{D5CDD505-2E9C-101B-9397-08002B2CF9AE}" pid="9" name="MSIP_Label_378055ef-7607-46e5-9564-5469035a1b2e_ContentBits">
    <vt:lpwstr>0</vt:lpwstr>
  </property>
</Properties>
</file>